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58" r:id="rId6"/>
    <p:sldId id="283" r:id="rId7"/>
    <p:sldId id="259" r:id="rId8"/>
    <p:sldId id="295" r:id="rId9"/>
    <p:sldId id="307" r:id="rId10"/>
    <p:sldId id="296" r:id="rId11"/>
    <p:sldId id="297" r:id="rId12"/>
    <p:sldId id="298" r:id="rId13"/>
    <p:sldId id="299" r:id="rId14"/>
    <p:sldId id="301" r:id="rId15"/>
    <p:sldId id="302" r:id="rId16"/>
    <p:sldId id="303" r:id="rId17"/>
    <p:sldId id="304" r:id="rId18"/>
    <p:sldId id="305" r:id="rId19"/>
    <p:sldId id="306" r:id="rId20"/>
    <p:sldId id="284" r:id="rId21"/>
    <p:sldId id="285" r:id="rId22"/>
    <p:sldId id="286" r:id="rId23"/>
    <p:sldId id="287" r:id="rId24"/>
    <p:sldId id="288" r:id="rId25"/>
    <p:sldId id="289" r:id="rId26"/>
    <p:sldId id="290" r:id="rId27"/>
    <p:sldId id="291" r:id="rId28"/>
    <p:sldId id="308" r:id="rId29"/>
    <p:sldId id="292" r:id="rId30"/>
    <p:sldId id="293" r:id="rId31"/>
    <p:sldId id="294" r:id="rId32"/>
    <p:sldId id="264"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9" autoAdjust="0"/>
    <p:restoredTop sz="94717" autoAdjust="0"/>
  </p:normalViewPr>
  <p:slideViewPr>
    <p:cSldViewPr snapToGrid="0">
      <p:cViewPr varScale="1">
        <p:scale>
          <a:sx n="74" d="100"/>
          <a:sy n="74" d="100"/>
        </p:scale>
        <p:origin x="106" y="31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6/30/2023</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6/30/2023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5C9C5B-BBA9-42AB-806E-92FC22E19CBA}"/>
              </a:ext>
            </a:extLst>
          </p:cNvPr>
          <p:cNvSpPr/>
          <p:nvPr userDrawn="1"/>
        </p:nvSpPr>
        <p:spPr>
          <a:xfrm>
            <a:off x="-1" y="0"/>
            <a:ext cx="903746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AF30CF48-DD5D-4C81-BA7E-470DCBA61E62}"/>
              </a:ext>
            </a:extLst>
          </p:cNvPr>
          <p:cNvSpPr>
            <a:spLocks noGrp="1"/>
          </p:cNvSpPr>
          <p:nvPr>
            <p:ph type="pic" sz="quarter" idx="10" hasCustomPrompt="1"/>
          </p:nvPr>
        </p:nvSpPr>
        <p:spPr>
          <a:xfrm>
            <a:off x="2476500" y="622103"/>
            <a:ext cx="9715500" cy="3720928"/>
          </a:xfrm>
          <a:prstGeom prst="rect">
            <a:avLst/>
          </a:prstGeom>
        </p:spPr>
        <p:txBody>
          <a:bodyPr/>
          <a:lstStyle>
            <a:lvl1pPr marL="0" indent="0" algn="ctr">
              <a:buNone/>
              <a:defRPr/>
            </a:lvl1pPr>
          </a:lstStyle>
          <a:p>
            <a:r>
              <a:rPr lang="en-US" dirty="0"/>
              <a:t>Click to add photo</a:t>
            </a:r>
          </a:p>
        </p:txBody>
      </p:sp>
      <p:cxnSp>
        <p:nvCxnSpPr>
          <p:cNvPr id="15" name="Straight Connector 14">
            <a:extLst>
              <a:ext uri="{FF2B5EF4-FFF2-40B4-BE49-F238E27FC236}">
                <a16:creationId xmlns:a16="http://schemas.microsoft.com/office/drawing/2014/main" id="{E7E08E4E-686B-490D-8EA1-DDC9F1BC7C24}"/>
              </a:ext>
            </a:extLst>
          </p:cNvPr>
          <p:cNvCxnSpPr>
            <a:cxnSpLocks/>
          </p:cNvCxnSpPr>
          <p:nvPr userDrawn="1"/>
        </p:nvCxnSpPr>
        <p:spPr>
          <a:xfrm>
            <a:off x="739466" y="0"/>
            <a:ext cx="0" cy="6187736"/>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C78B2B3F-3573-4632-872A-ADB36AF4125A}"/>
              </a:ext>
            </a:extLst>
          </p:cNvPr>
          <p:cNvSpPr>
            <a:spLocks noGrp="1"/>
          </p:cNvSpPr>
          <p:nvPr>
            <p:ph type="body" sz="quarter" idx="12" hasCustomPrompt="1"/>
          </p:nvPr>
        </p:nvSpPr>
        <p:spPr>
          <a:xfrm>
            <a:off x="6359337" y="5779363"/>
            <a:ext cx="2459114" cy="685430"/>
          </a:xfrm>
          <a:prstGeom prst="rect">
            <a:avLst/>
          </a:prstGeom>
        </p:spPr>
        <p:txBody>
          <a:bodyPr anchor="ctr"/>
          <a:lstStyle>
            <a:lvl1pPr marL="0" indent="0" algn="r">
              <a:lnSpc>
                <a:spcPct val="80000"/>
              </a:lnSpc>
              <a:spcBef>
                <a:spcPts val="0"/>
              </a:spcBef>
              <a:buNone/>
              <a:defRPr sz="1800" spc="100" baseline="0">
                <a:solidFill>
                  <a:schemeClr val="accent5">
                    <a:lumMod val="20000"/>
                    <a:lumOff val="80000"/>
                  </a:schemeClr>
                </a:solidFill>
                <a:latin typeface="+mn-lt"/>
              </a:defRPr>
            </a:lvl1pPr>
          </a:lstStyle>
          <a:p>
            <a:pPr lvl="0"/>
            <a:r>
              <a:rPr lang="en-US"/>
              <a:t>Click to add name</a:t>
            </a:r>
          </a:p>
        </p:txBody>
      </p:sp>
      <p:sp>
        <p:nvSpPr>
          <p:cNvPr id="12" name="Text Placeholder 12">
            <a:extLst>
              <a:ext uri="{FF2B5EF4-FFF2-40B4-BE49-F238E27FC236}">
                <a16:creationId xmlns:a16="http://schemas.microsoft.com/office/drawing/2014/main" id="{6FF5EE2F-D68A-4C3C-A342-4C0CE6CE20CB}"/>
              </a:ext>
            </a:extLst>
          </p:cNvPr>
          <p:cNvSpPr>
            <a:spLocks noGrp="1"/>
          </p:cNvSpPr>
          <p:nvPr>
            <p:ph type="body" sz="quarter" idx="13" hasCustomPrompt="1"/>
          </p:nvPr>
        </p:nvSpPr>
        <p:spPr>
          <a:xfrm>
            <a:off x="9299663" y="5791178"/>
            <a:ext cx="2459114" cy="685429"/>
          </a:xfrm>
          <a:prstGeom prst="rect">
            <a:avLst/>
          </a:prstGeom>
        </p:spPr>
        <p:txBody>
          <a:bodyPr anchor="ctr"/>
          <a:lstStyle>
            <a:lvl1pPr marL="0" indent="0">
              <a:lnSpc>
                <a:spcPct val="80000"/>
              </a:lnSpc>
              <a:spcBef>
                <a:spcPts val="0"/>
              </a:spcBef>
              <a:buNone/>
              <a:defRPr sz="1600" cap="all" spc="100" baseline="0">
                <a:solidFill>
                  <a:schemeClr val="accent1"/>
                </a:solidFill>
                <a:latin typeface="+mn-lt"/>
              </a:defRPr>
            </a:lvl1pPr>
          </a:lstStyle>
          <a:p>
            <a:pPr lvl="0"/>
            <a:r>
              <a:rPr lang="en-US"/>
              <a:t>Click to add date</a:t>
            </a:r>
          </a:p>
        </p:txBody>
      </p:sp>
      <p:sp>
        <p:nvSpPr>
          <p:cNvPr id="2" name="Title 1">
            <a:extLst>
              <a:ext uri="{FF2B5EF4-FFF2-40B4-BE49-F238E27FC236}">
                <a16:creationId xmlns:a16="http://schemas.microsoft.com/office/drawing/2014/main" id="{D52DB723-8435-4F35-BF55-AFB7DC8FD4C3}"/>
              </a:ext>
            </a:extLst>
          </p:cNvPr>
          <p:cNvSpPr>
            <a:spLocks noGrp="1"/>
          </p:cNvSpPr>
          <p:nvPr>
            <p:ph type="title" hasCustomPrompt="1"/>
          </p:nvPr>
        </p:nvSpPr>
        <p:spPr>
          <a:xfrm>
            <a:off x="995205" y="4965134"/>
            <a:ext cx="4333088" cy="1596004"/>
          </a:xfrm>
          <a:prstGeom prst="rect">
            <a:avLst/>
          </a:prstGeom>
        </p:spPr>
        <p:txBody>
          <a:bodyPr anchor="ctr"/>
          <a:lstStyle>
            <a:lvl1pPr>
              <a:lnSpc>
                <a:spcPct val="80000"/>
              </a:lnSpc>
              <a:defRPr sz="5000" spc="100" baseline="0">
                <a:solidFill>
                  <a:schemeClr val="accent5">
                    <a:lumMod val="20000"/>
                    <a:lumOff val="80000"/>
                  </a:schemeClr>
                </a:solidFill>
              </a:defRPr>
            </a:lvl1pPr>
          </a:lstStyle>
          <a:p>
            <a:r>
              <a:rPr lang="en-US" dirty="0"/>
              <a:t>Click to add title</a:t>
            </a:r>
          </a:p>
        </p:txBody>
      </p:sp>
    </p:spTree>
    <p:extLst>
      <p:ext uri="{BB962C8B-B14F-4D97-AF65-F5344CB8AC3E}">
        <p14:creationId xmlns:p14="http://schemas.microsoft.com/office/powerpoint/2010/main" val="216758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ng Contoso to the Competition​">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95D6E1F-61DD-45C8-BD0F-87774F3858F1}"/>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2A3F1E30-78A1-4D04-868B-2FF65A0CDB7B}"/>
              </a:ext>
            </a:extLst>
          </p:cNvPr>
          <p:cNvSpPr>
            <a:spLocks noGrp="1"/>
          </p:cNvSpPr>
          <p:nvPr>
            <p:ph type="dt" sz="half" idx="10"/>
          </p:nvPr>
        </p:nvSpPr>
        <p:spPr/>
        <p:txBody>
          <a:bodyPr/>
          <a:lstStyle/>
          <a:p>
            <a:r>
              <a:rPr lang="en-US" dirty="0"/>
              <a:t>8/05/20XX</a:t>
            </a:r>
          </a:p>
        </p:txBody>
      </p:sp>
      <p:sp>
        <p:nvSpPr>
          <p:cNvPr id="6" name="Slide Number Placeholder 5">
            <a:extLst>
              <a:ext uri="{FF2B5EF4-FFF2-40B4-BE49-F238E27FC236}">
                <a16:creationId xmlns:a16="http://schemas.microsoft.com/office/drawing/2014/main" id="{0A92EE5A-2D26-4A38-BF97-6266BFC42526}"/>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1" name="Content Placeholder 15">
            <a:extLst>
              <a:ext uri="{FF2B5EF4-FFF2-40B4-BE49-F238E27FC236}">
                <a16:creationId xmlns:a16="http://schemas.microsoft.com/office/drawing/2014/main" id="{716CE84D-B2FA-4712-9112-9A6349EE051E}"/>
              </a:ext>
            </a:extLst>
          </p:cNvPr>
          <p:cNvSpPr>
            <a:spLocks noGrp="1"/>
          </p:cNvSpPr>
          <p:nvPr>
            <p:ph sz="quarter" idx="16" hasCustomPrompt="1"/>
          </p:nvPr>
        </p:nvSpPr>
        <p:spPr>
          <a:xfrm>
            <a:off x="1008686" y="2921932"/>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3" name="Content Placeholder 15">
            <a:extLst>
              <a:ext uri="{FF2B5EF4-FFF2-40B4-BE49-F238E27FC236}">
                <a16:creationId xmlns:a16="http://schemas.microsoft.com/office/drawing/2014/main" id="{5EB29FAF-F8EE-4156-8E07-E14DFBABA091}"/>
              </a:ext>
            </a:extLst>
          </p:cNvPr>
          <p:cNvSpPr>
            <a:spLocks noGrp="1"/>
          </p:cNvSpPr>
          <p:nvPr>
            <p:ph sz="quarter" idx="18" hasCustomPrompt="1"/>
          </p:nvPr>
        </p:nvSpPr>
        <p:spPr>
          <a:xfrm>
            <a:off x="1008686" y="4327267"/>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DFC5BC42-EC33-40D4-8189-69F1D23ADE04}"/>
              </a:ext>
            </a:extLst>
          </p:cNvPr>
          <p:cNvSpPr>
            <a:spLocks noGrp="1"/>
          </p:cNvSpPr>
          <p:nvPr>
            <p:ph type="title"/>
          </p:nvPr>
        </p:nvSpPr>
        <p:spPr>
          <a:xfrm>
            <a:off x="1008686" y="1516597"/>
            <a:ext cx="3980182"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98323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5" name="Text Placeholder 14">
            <a:extLst>
              <a:ext uri="{FF2B5EF4-FFF2-40B4-BE49-F238E27FC236}">
                <a16:creationId xmlns:a16="http://schemas.microsoft.com/office/drawing/2014/main" id="{09C0924B-E154-4A9E-830A-0CED0F96BA6D}"/>
              </a:ext>
            </a:extLst>
          </p:cNvPr>
          <p:cNvSpPr>
            <a:spLocks noGrp="1"/>
          </p:cNvSpPr>
          <p:nvPr>
            <p:ph type="body" sz="quarter" idx="17" hasCustomPrompt="1"/>
          </p:nvPr>
        </p:nvSpPr>
        <p:spPr>
          <a:xfrm>
            <a:off x="171234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9FC371A-791E-4A18-A05F-62DAAB144FE0}"/>
              </a:ext>
            </a:extLst>
          </p:cNvPr>
          <p:cNvSpPr>
            <a:spLocks noGrp="1"/>
          </p:cNvSpPr>
          <p:nvPr>
            <p:ph type="body" sz="quarter" idx="18" hasCustomPrompt="1"/>
          </p:nvPr>
        </p:nvSpPr>
        <p:spPr>
          <a:xfrm>
            <a:off x="250176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370EA53-C218-4777-8992-DFE61FD94A52}"/>
              </a:ext>
            </a:extLst>
          </p:cNvPr>
          <p:cNvSpPr>
            <a:spLocks noGrp="1"/>
          </p:cNvSpPr>
          <p:nvPr>
            <p:ph type="body" sz="quarter" idx="19" hasCustomPrompt="1"/>
          </p:nvPr>
        </p:nvSpPr>
        <p:spPr>
          <a:xfrm>
            <a:off x="329117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52263598-CA5C-4D32-8005-69A3003C53F0}"/>
              </a:ext>
            </a:extLst>
          </p:cNvPr>
          <p:cNvSpPr>
            <a:spLocks noGrp="1"/>
          </p:cNvSpPr>
          <p:nvPr>
            <p:ph type="body" sz="quarter" idx="20" hasCustomPrompt="1"/>
          </p:nvPr>
        </p:nvSpPr>
        <p:spPr>
          <a:xfrm>
            <a:off x="408059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04255F76-4757-4D5C-80D7-A3307CEBC13D}"/>
              </a:ext>
            </a:extLst>
          </p:cNvPr>
          <p:cNvSpPr>
            <a:spLocks noGrp="1"/>
          </p:cNvSpPr>
          <p:nvPr>
            <p:ph type="body" sz="quarter" idx="21" hasCustomPrompt="1"/>
          </p:nvPr>
        </p:nvSpPr>
        <p:spPr>
          <a:xfrm>
            <a:off x="4810807" y="30939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6948AE7E-55CC-4F22-9239-099E8E8EF216}"/>
              </a:ext>
            </a:extLst>
          </p:cNvPr>
          <p:cNvSpPr>
            <a:spLocks noGrp="1"/>
          </p:cNvSpPr>
          <p:nvPr>
            <p:ph type="body" sz="quarter" idx="22" hasCustomPrompt="1"/>
          </p:nvPr>
        </p:nvSpPr>
        <p:spPr>
          <a:xfrm>
            <a:off x="565942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D91E6446-232F-4870-8335-C708DDB3E7B0}"/>
              </a:ext>
            </a:extLst>
          </p:cNvPr>
          <p:cNvSpPr>
            <a:spLocks noGrp="1"/>
          </p:cNvSpPr>
          <p:nvPr>
            <p:ph type="body" sz="quarter" idx="23" hasCustomPrompt="1"/>
          </p:nvPr>
        </p:nvSpPr>
        <p:spPr>
          <a:xfrm>
            <a:off x="644883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6A3A8254-B2DC-4C36-8E81-397E7CB3EC04}"/>
              </a:ext>
            </a:extLst>
          </p:cNvPr>
          <p:cNvSpPr>
            <a:spLocks noGrp="1"/>
          </p:cNvSpPr>
          <p:nvPr>
            <p:ph type="body" sz="quarter" idx="24" hasCustomPrompt="1"/>
          </p:nvPr>
        </p:nvSpPr>
        <p:spPr>
          <a:xfrm>
            <a:off x="723825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048C7215-4A75-4BF9-96EC-BEA9AA1239CC}"/>
              </a:ext>
            </a:extLst>
          </p:cNvPr>
          <p:cNvSpPr>
            <a:spLocks noGrp="1"/>
          </p:cNvSpPr>
          <p:nvPr>
            <p:ph type="body" sz="quarter" idx="25" hasCustomPrompt="1"/>
          </p:nvPr>
        </p:nvSpPr>
        <p:spPr>
          <a:xfrm>
            <a:off x="802766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C2FA34D0-4280-4201-9E40-5FE0D81D7DCC}"/>
              </a:ext>
            </a:extLst>
          </p:cNvPr>
          <p:cNvSpPr>
            <a:spLocks noGrp="1"/>
          </p:cNvSpPr>
          <p:nvPr>
            <p:ph type="body" sz="quarter" idx="26" hasCustomPrompt="1"/>
          </p:nvPr>
        </p:nvSpPr>
        <p:spPr>
          <a:xfrm>
            <a:off x="881708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BD0D6DFA-0AE8-42A3-ADA8-785B98B99E41}"/>
              </a:ext>
            </a:extLst>
          </p:cNvPr>
          <p:cNvSpPr>
            <a:spLocks noGrp="1"/>
          </p:cNvSpPr>
          <p:nvPr>
            <p:ph type="body" sz="quarter" idx="27" hasCustomPrompt="1"/>
          </p:nvPr>
        </p:nvSpPr>
        <p:spPr>
          <a:xfrm>
            <a:off x="960649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E475D18-842D-4508-9049-99A36DA3895D}"/>
              </a:ext>
            </a:extLst>
          </p:cNvPr>
          <p:cNvSpPr>
            <a:spLocks noGrp="1"/>
          </p:cNvSpPr>
          <p:nvPr>
            <p:ph type="body" sz="quarter" idx="28" hasCustomPrompt="1"/>
          </p:nvPr>
        </p:nvSpPr>
        <p:spPr>
          <a:xfrm>
            <a:off x="10395907"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F7A2B249-C1B4-4F5F-9C74-B3763CCFC8D5}"/>
              </a:ext>
            </a:extLst>
          </p:cNvPr>
          <p:cNvSpPr>
            <a:spLocks noGrp="1"/>
          </p:cNvSpPr>
          <p:nvPr>
            <p:ph type="body" sz="quarter" idx="29" hasCustomPrompt="1"/>
          </p:nvPr>
        </p:nvSpPr>
        <p:spPr>
          <a:xfrm>
            <a:off x="171234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4240E02-7397-4BFB-923B-4E4A96C7C81B}"/>
              </a:ext>
            </a:extLst>
          </p:cNvPr>
          <p:cNvSpPr>
            <a:spLocks noGrp="1"/>
          </p:cNvSpPr>
          <p:nvPr>
            <p:ph type="body" sz="quarter" idx="30" hasCustomPrompt="1"/>
          </p:nvPr>
        </p:nvSpPr>
        <p:spPr>
          <a:xfrm>
            <a:off x="250176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41400094-84D6-4303-BA4B-0E0D1FF018E1}"/>
              </a:ext>
            </a:extLst>
          </p:cNvPr>
          <p:cNvSpPr>
            <a:spLocks noGrp="1"/>
          </p:cNvSpPr>
          <p:nvPr>
            <p:ph type="body" sz="quarter" idx="31" hasCustomPrompt="1"/>
          </p:nvPr>
        </p:nvSpPr>
        <p:spPr>
          <a:xfrm>
            <a:off x="329117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AF6E8A4-DDDD-49A1-B1C9-3574B58A83D0}"/>
              </a:ext>
            </a:extLst>
          </p:cNvPr>
          <p:cNvSpPr>
            <a:spLocks noGrp="1"/>
          </p:cNvSpPr>
          <p:nvPr>
            <p:ph type="body" sz="quarter" idx="32" hasCustomPrompt="1"/>
          </p:nvPr>
        </p:nvSpPr>
        <p:spPr>
          <a:xfrm>
            <a:off x="408059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D9AB8D6A-C296-4468-9A7D-7F46B36429A0}"/>
              </a:ext>
            </a:extLst>
          </p:cNvPr>
          <p:cNvSpPr>
            <a:spLocks noGrp="1"/>
          </p:cNvSpPr>
          <p:nvPr>
            <p:ph type="body" sz="quarter" idx="33" hasCustomPrompt="1"/>
          </p:nvPr>
        </p:nvSpPr>
        <p:spPr>
          <a:xfrm>
            <a:off x="4810807" y="47957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17C8109-2F1A-4248-BE14-FE5D4AE1E356}"/>
              </a:ext>
            </a:extLst>
          </p:cNvPr>
          <p:cNvSpPr>
            <a:spLocks noGrp="1"/>
          </p:cNvSpPr>
          <p:nvPr>
            <p:ph type="body" sz="quarter" idx="34" hasCustomPrompt="1"/>
          </p:nvPr>
        </p:nvSpPr>
        <p:spPr>
          <a:xfrm>
            <a:off x="565942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5735C006-B8AC-427F-A337-4F607EB5431F}"/>
              </a:ext>
            </a:extLst>
          </p:cNvPr>
          <p:cNvSpPr>
            <a:spLocks noGrp="1"/>
          </p:cNvSpPr>
          <p:nvPr>
            <p:ph type="body" sz="quarter" idx="35" hasCustomPrompt="1"/>
          </p:nvPr>
        </p:nvSpPr>
        <p:spPr>
          <a:xfrm>
            <a:off x="644883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B62C7805-F615-4B77-89DD-63F1F946E781}"/>
              </a:ext>
            </a:extLst>
          </p:cNvPr>
          <p:cNvSpPr>
            <a:spLocks noGrp="1"/>
          </p:cNvSpPr>
          <p:nvPr>
            <p:ph type="body" sz="quarter" idx="36" hasCustomPrompt="1"/>
          </p:nvPr>
        </p:nvSpPr>
        <p:spPr>
          <a:xfrm>
            <a:off x="723825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7B0BABA0-0326-410E-AECF-0D41365DD47C}"/>
              </a:ext>
            </a:extLst>
          </p:cNvPr>
          <p:cNvSpPr>
            <a:spLocks noGrp="1"/>
          </p:cNvSpPr>
          <p:nvPr>
            <p:ph type="body" sz="quarter" idx="37" hasCustomPrompt="1"/>
          </p:nvPr>
        </p:nvSpPr>
        <p:spPr>
          <a:xfrm>
            <a:off x="802766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E4FCBEC-4348-4D10-B139-FD526C86B178}"/>
              </a:ext>
            </a:extLst>
          </p:cNvPr>
          <p:cNvSpPr>
            <a:spLocks noGrp="1"/>
          </p:cNvSpPr>
          <p:nvPr>
            <p:ph type="body" sz="quarter" idx="38" hasCustomPrompt="1"/>
          </p:nvPr>
        </p:nvSpPr>
        <p:spPr>
          <a:xfrm>
            <a:off x="881708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DA4FA8D2-F1E5-4A88-855F-84D521DB7046}"/>
              </a:ext>
            </a:extLst>
          </p:cNvPr>
          <p:cNvSpPr>
            <a:spLocks noGrp="1"/>
          </p:cNvSpPr>
          <p:nvPr>
            <p:ph type="body" sz="quarter" idx="39" hasCustomPrompt="1"/>
          </p:nvPr>
        </p:nvSpPr>
        <p:spPr>
          <a:xfrm>
            <a:off x="960649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7E27FFDC-7B67-4C2F-8712-C7961E6E9A91}"/>
              </a:ext>
            </a:extLst>
          </p:cNvPr>
          <p:cNvSpPr>
            <a:spLocks noGrp="1"/>
          </p:cNvSpPr>
          <p:nvPr>
            <p:ph type="body" sz="quarter" idx="40" hasCustomPrompt="1"/>
          </p:nvPr>
        </p:nvSpPr>
        <p:spPr>
          <a:xfrm>
            <a:off x="10395907"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B098AA04-538E-4D0B-BC5E-3C79B451D15C}"/>
              </a:ext>
            </a:extLst>
          </p:cNvPr>
          <p:cNvSpPr>
            <a:spLocks noGrp="1"/>
          </p:cNvSpPr>
          <p:nvPr>
            <p:ph type="body" sz="quarter" idx="41" hasCustomPrompt="1"/>
          </p:nvPr>
        </p:nvSpPr>
        <p:spPr>
          <a:xfrm>
            <a:off x="696804" y="2672211"/>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80992CBE-A6F0-4FF1-8F4F-84B050480AD2}"/>
              </a:ext>
            </a:extLst>
          </p:cNvPr>
          <p:cNvSpPr>
            <a:spLocks noGrp="1"/>
          </p:cNvSpPr>
          <p:nvPr>
            <p:ph type="body" sz="quarter" idx="42" hasCustomPrompt="1"/>
          </p:nvPr>
        </p:nvSpPr>
        <p:spPr>
          <a:xfrm>
            <a:off x="696804" y="4361409"/>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738B60B3-540F-4900-A4BB-0B521A1F75C1}"/>
              </a:ext>
            </a:extLst>
          </p:cNvPr>
          <p:cNvSpPr>
            <a:spLocks noGrp="1"/>
          </p:cNvSpPr>
          <p:nvPr>
            <p:ph type="body" sz="quarter" idx="43" hasCustomPrompt="1"/>
          </p:nvPr>
        </p:nvSpPr>
        <p:spPr>
          <a:xfrm>
            <a:off x="202936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FD7D7797-7938-4D6E-B5A4-21536E2021EF}"/>
              </a:ext>
            </a:extLst>
          </p:cNvPr>
          <p:cNvSpPr>
            <a:spLocks noGrp="1"/>
          </p:cNvSpPr>
          <p:nvPr>
            <p:ph type="body" sz="quarter" idx="44" hasCustomPrompt="1"/>
          </p:nvPr>
        </p:nvSpPr>
        <p:spPr>
          <a:xfrm>
            <a:off x="4397612"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F7B339B7-1A20-4B38-8EAE-3C98E757DA31}"/>
              </a:ext>
            </a:extLst>
          </p:cNvPr>
          <p:cNvSpPr>
            <a:spLocks noGrp="1"/>
          </p:cNvSpPr>
          <p:nvPr>
            <p:ph type="body" sz="quarter" idx="45" hasCustomPrompt="1"/>
          </p:nvPr>
        </p:nvSpPr>
        <p:spPr>
          <a:xfrm>
            <a:off x="834468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3D0B1401-F4EC-4750-A2AA-34CD72504AC2}"/>
              </a:ext>
            </a:extLst>
          </p:cNvPr>
          <p:cNvSpPr>
            <a:spLocks noGrp="1"/>
          </p:cNvSpPr>
          <p:nvPr>
            <p:ph type="body" sz="quarter" idx="46" hasCustomPrompt="1"/>
          </p:nvPr>
        </p:nvSpPr>
        <p:spPr>
          <a:xfrm>
            <a:off x="202936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5C7DA61-BA93-48EE-BB6E-9E5D96271ACE}"/>
              </a:ext>
            </a:extLst>
          </p:cNvPr>
          <p:cNvSpPr>
            <a:spLocks noGrp="1"/>
          </p:cNvSpPr>
          <p:nvPr>
            <p:ph type="body" sz="quarter" idx="47" hasCustomPrompt="1"/>
          </p:nvPr>
        </p:nvSpPr>
        <p:spPr>
          <a:xfrm>
            <a:off x="5976442" y="386978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6B7F232D-8C58-4A29-8A95-52E6B74C0533}"/>
              </a:ext>
            </a:extLst>
          </p:cNvPr>
          <p:cNvSpPr>
            <a:spLocks noGrp="1"/>
          </p:cNvSpPr>
          <p:nvPr>
            <p:ph type="body" sz="quarter" idx="48" hasCustomPrompt="1"/>
          </p:nvPr>
        </p:nvSpPr>
        <p:spPr>
          <a:xfrm>
            <a:off x="992351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cxnSp>
        <p:nvCxnSpPr>
          <p:cNvPr id="102" name="Straight Connector 101">
            <a:extLst>
              <a:ext uri="{FF2B5EF4-FFF2-40B4-BE49-F238E27FC236}">
                <a16:creationId xmlns:a16="http://schemas.microsoft.com/office/drawing/2014/main" id="{F2334811-4848-4246-ACD8-273541203B2A}"/>
              </a:ext>
            </a:extLst>
          </p:cNvPr>
          <p:cNvCxnSpPr>
            <a:cxnSpLocks/>
          </p:cNvCxnSpPr>
          <p:nvPr userDrawn="1"/>
        </p:nvCxnSpPr>
        <p:spPr>
          <a:xfrm>
            <a:off x="0" y="755452"/>
            <a:ext cx="9809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E76D73-D506-4E6B-A789-AB87E732AD08}"/>
              </a:ext>
            </a:extLst>
          </p:cNvPr>
          <p:cNvSpPr>
            <a:spLocks noGrp="1"/>
          </p:cNvSpPr>
          <p:nvPr>
            <p:ph type="title"/>
          </p:nvPr>
        </p:nvSpPr>
        <p:spPr>
          <a:xfrm>
            <a:off x="9410418" y="100579"/>
            <a:ext cx="1943381" cy="1268811"/>
          </a:xfrm>
          <a:prstGeom prst="rect">
            <a:avLst/>
          </a:prstGeom>
        </p:spPr>
        <p:txBody>
          <a:bodyPr anchor="ctr"/>
          <a:lstStyle>
            <a:lvl1pPr algn="r">
              <a:lnSpc>
                <a:spcPct val="125000"/>
              </a:lnSpc>
              <a:defRPr lang="en-US" sz="2400" spc="100" baseline="0">
                <a:solidFill>
                  <a:schemeClr val="accent1"/>
                </a:solidFill>
                <a:ea typeface="+mn-ea"/>
                <a:cs typeface="+mn-cs"/>
              </a:defRPr>
            </a:lvl1pPr>
          </a:lstStyle>
          <a:p>
            <a:pPr marL="0" lvl="0" indent="0" algn="r">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927700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A3D8856B-7A24-4C55-9910-ED81BFA0A027}"/>
              </a:ext>
            </a:extLst>
          </p:cNvPr>
          <p:cNvSpPr>
            <a:spLocks noGrp="1"/>
          </p:cNvSpPr>
          <p:nvPr>
            <p:ph type="pic" sz="quarter" idx="17"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9" name="Content Placeholder 15">
            <a:extLst>
              <a:ext uri="{FF2B5EF4-FFF2-40B4-BE49-F238E27FC236}">
                <a16:creationId xmlns:a16="http://schemas.microsoft.com/office/drawing/2014/main" id="{3B3118EB-9968-4E6E-B2B6-A76765DCFA49}"/>
              </a:ext>
            </a:extLst>
          </p:cNvPr>
          <p:cNvSpPr>
            <a:spLocks noGrp="1"/>
          </p:cNvSpPr>
          <p:nvPr>
            <p:ph sz="quarter" idx="16" hasCustomPrompt="1"/>
          </p:nvPr>
        </p:nvSpPr>
        <p:spPr>
          <a:xfrm>
            <a:off x="7101509" y="2431279"/>
            <a:ext cx="4288971" cy="3055121"/>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0" name="Footer Placeholder 4">
            <a:extLst>
              <a:ext uri="{FF2B5EF4-FFF2-40B4-BE49-F238E27FC236}">
                <a16:creationId xmlns:a16="http://schemas.microsoft.com/office/drawing/2014/main" id="{3ABAA64D-DEC0-453B-A9D7-7183AF0CEF2F}"/>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1" name="Slide Number Placeholder 5">
            <a:extLst>
              <a:ext uri="{FF2B5EF4-FFF2-40B4-BE49-F238E27FC236}">
                <a16:creationId xmlns:a16="http://schemas.microsoft.com/office/drawing/2014/main" id="{F74F7F62-A2D6-471E-83D8-44BA2699C00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CF88F189-31A8-4BA7-80D9-4A40A4E2B87D}"/>
              </a:ext>
              <a:ext uri="{C183D7F6-B498-43B3-948B-1728B52AA6E4}">
                <adec:decorative xmlns:adec="http://schemas.microsoft.com/office/drawing/2017/decorative" val="1"/>
              </a:ext>
            </a:extLst>
          </p:cNvPr>
          <p:cNvCxnSpPr>
            <a:cxnSpLocks/>
          </p:cNvCxnSpPr>
          <p:nvPr userDrawn="1"/>
        </p:nvCxnSpPr>
        <p:spPr>
          <a:xfrm>
            <a:off x="6834820" y="-3976"/>
            <a:ext cx="0" cy="215934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EE86B4-3F11-45CB-96F9-7D1AB761A588}"/>
              </a:ext>
            </a:extLst>
          </p:cNvPr>
          <p:cNvSpPr>
            <a:spLocks noGrp="1"/>
          </p:cNvSpPr>
          <p:nvPr>
            <p:ph type="title"/>
          </p:nvPr>
        </p:nvSpPr>
        <p:spPr>
          <a:xfrm>
            <a:off x="7101506" y="1761891"/>
            <a:ext cx="4288971" cy="532862"/>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662730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327896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5B931B-7725-4C86-A82C-07F42F447C95}"/>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116D3891-B2BA-4AE6-AAA7-560547F4B5E9}"/>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8" name="Footer Placeholder 4">
            <a:extLst>
              <a:ext uri="{FF2B5EF4-FFF2-40B4-BE49-F238E27FC236}">
                <a16:creationId xmlns:a16="http://schemas.microsoft.com/office/drawing/2014/main" id="{89831967-45C9-40AF-A955-56E9578BC685}"/>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9" name="Slide Number Placeholder 5">
            <a:extLst>
              <a:ext uri="{FF2B5EF4-FFF2-40B4-BE49-F238E27FC236}">
                <a16:creationId xmlns:a16="http://schemas.microsoft.com/office/drawing/2014/main" id="{56167DEC-7546-44F6-AD64-E71C2FF1CF4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1" name="Content Placeholder 15">
            <a:extLst>
              <a:ext uri="{FF2B5EF4-FFF2-40B4-BE49-F238E27FC236}">
                <a16:creationId xmlns:a16="http://schemas.microsoft.com/office/drawing/2014/main" id="{61241730-14B7-407E-9517-F4510520D03C}"/>
              </a:ext>
            </a:extLst>
          </p:cNvPr>
          <p:cNvSpPr>
            <a:spLocks noGrp="1"/>
          </p:cNvSpPr>
          <p:nvPr>
            <p:ph sz="quarter" idx="16" hasCustomPrompt="1"/>
          </p:nvPr>
        </p:nvSpPr>
        <p:spPr>
          <a:xfrm>
            <a:off x="6311900" y="3282850"/>
            <a:ext cx="5350010" cy="1030734"/>
          </a:xfrm>
          <a:prstGeom prst="rect">
            <a:avLst/>
          </a:prstGeom>
        </p:spPr>
        <p:txBody>
          <a:bodyPr/>
          <a:lstStyle>
            <a:lvl1pPr marL="0" indent="0">
              <a:lnSpc>
                <a:spcPct val="15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2055B60F-1D5E-4B0C-8354-2E7AA187F6D5}"/>
              </a:ext>
            </a:extLst>
          </p:cNvPr>
          <p:cNvSpPr>
            <a:spLocks noGrp="1"/>
          </p:cNvSpPr>
          <p:nvPr>
            <p:ph type="title"/>
          </p:nvPr>
        </p:nvSpPr>
        <p:spPr>
          <a:xfrm>
            <a:off x="6311898" y="2471206"/>
            <a:ext cx="5350010" cy="867398"/>
          </a:xfrm>
          <a:prstGeom prst="rect">
            <a:avLst/>
          </a:prstGeom>
        </p:spPr>
        <p:txBody>
          <a:bodyPr anchor="ctr"/>
          <a:lstStyle>
            <a:lvl1pPr>
              <a:lnSpc>
                <a:spcPct val="100000"/>
              </a:lnSpc>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91455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C6F1ED5-824E-4C14-8D5E-5A0A26C54212}"/>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Content Placeholder 15">
            <a:extLst>
              <a:ext uri="{FF2B5EF4-FFF2-40B4-BE49-F238E27FC236}">
                <a16:creationId xmlns:a16="http://schemas.microsoft.com/office/drawing/2014/main" id="{9F762423-7F4E-4A21-8F09-05418F82F9D7}"/>
              </a:ext>
            </a:extLst>
          </p:cNvPr>
          <p:cNvSpPr>
            <a:spLocks noGrp="1"/>
          </p:cNvSpPr>
          <p:nvPr>
            <p:ph sz="quarter" idx="16" hasCustomPrompt="1"/>
          </p:nvPr>
        </p:nvSpPr>
        <p:spPr>
          <a:xfrm>
            <a:off x="8078765" y="3267882"/>
            <a:ext cx="3193926" cy="2203224"/>
          </a:xfrm>
          <a:prstGeom prst="rect">
            <a:avLst/>
          </a:prstGeom>
        </p:spPr>
        <p:txBody>
          <a:bodyPr/>
          <a:lstStyle>
            <a:lvl1pPr marL="0" indent="0">
              <a:lnSpc>
                <a:spcPct val="125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E22AE728-7030-4847-B87B-FDB4B86E0332}"/>
              </a:ext>
            </a:extLst>
          </p:cNvPr>
          <p:cNvSpPr>
            <a:spLocks noGrp="1"/>
          </p:cNvSpPr>
          <p:nvPr>
            <p:ph type="title"/>
          </p:nvPr>
        </p:nvSpPr>
        <p:spPr>
          <a:xfrm>
            <a:off x="8078765" y="2371063"/>
            <a:ext cx="3193926" cy="999451"/>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0101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83684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D5AE0D9-6B20-4F29-A35B-2A00C25FF84E}"/>
              </a:ext>
            </a:extLst>
          </p:cNvPr>
          <p:cNvSpPr>
            <a:spLocks noGrp="1"/>
          </p:cNvSpPr>
          <p:nvPr>
            <p:ph type="pic" sz="quarter" idx="13" hasCustomPrompt="1"/>
          </p:nvPr>
        </p:nvSpPr>
        <p:spPr>
          <a:xfrm>
            <a:off x="1482906" y="0"/>
            <a:ext cx="4635426" cy="6857999"/>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12CC56C8-D828-4A31-A5B9-CF1AEFA70D7C}"/>
              </a:ext>
            </a:extLst>
          </p:cNvPr>
          <p:cNvSpPr>
            <a:spLocks noGrp="1"/>
          </p:cNvSpPr>
          <p:nvPr>
            <p:ph type="dt" sz="half" idx="10"/>
          </p:nvPr>
        </p:nvSpPr>
        <p:spPr>
          <a:xfrm>
            <a:off x="1571846" y="6356350"/>
            <a:ext cx="2743200" cy="365125"/>
          </a:xfrm>
        </p:spPr>
        <p:txBody>
          <a:bodyPr/>
          <a:lstStyle>
            <a:lvl1pPr>
              <a:defRPr>
                <a:solidFill>
                  <a:schemeClr val="accent5">
                    <a:lumMod val="20000"/>
                    <a:lumOff val="80000"/>
                  </a:schemeClr>
                </a:solidFill>
              </a:defRPr>
            </a:lvl1pPr>
          </a:lstStyle>
          <a:p>
            <a:r>
              <a:rPr lang="en-US" dirty="0"/>
              <a:t>8/05/20XX</a:t>
            </a:r>
          </a:p>
        </p:txBody>
      </p:sp>
      <p:sp>
        <p:nvSpPr>
          <p:cNvPr id="5" name="Footer Placeholder 4">
            <a:extLst>
              <a:ext uri="{FF2B5EF4-FFF2-40B4-BE49-F238E27FC236}">
                <a16:creationId xmlns:a16="http://schemas.microsoft.com/office/drawing/2014/main" id="{8E0B0264-B3C3-46A0-80DD-67C59DB2AF91}"/>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85D3C3B-0FFE-494C-B4AC-477B6A9DAF5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0" name="Text Placeholder 12">
            <a:extLst>
              <a:ext uri="{FF2B5EF4-FFF2-40B4-BE49-F238E27FC236}">
                <a16:creationId xmlns:a16="http://schemas.microsoft.com/office/drawing/2014/main" id="{1285A10A-1880-4D4E-A99B-1C19043F2A65}"/>
              </a:ext>
            </a:extLst>
          </p:cNvPr>
          <p:cNvSpPr>
            <a:spLocks noGrp="1"/>
          </p:cNvSpPr>
          <p:nvPr>
            <p:ph type="body" sz="quarter" idx="14" hasCustomPrompt="1"/>
          </p:nvPr>
        </p:nvSpPr>
        <p:spPr>
          <a:xfrm>
            <a:off x="6750189" y="2396358"/>
            <a:ext cx="3266975" cy="326687"/>
          </a:xfrm>
          <a:prstGeom prst="rect">
            <a:avLst/>
          </a:prstGeom>
        </p:spPr>
        <p:txBody>
          <a:bodyPr anchor="ctr"/>
          <a:lstStyle>
            <a:lvl1pPr marL="0" indent="0">
              <a:lnSpc>
                <a:spcPct val="80000"/>
              </a:lnSpc>
              <a:spcBef>
                <a:spcPts val="0"/>
              </a:spcBef>
              <a:buNone/>
              <a:defRPr sz="1600" b="1" spc="100" baseline="0">
                <a:solidFill>
                  <a:schemeClr val="accent1"/>
                </a:solidFill>
                <a:latin typeface="+mj-lt"/>
              </a:defRPr>
            </a:lvl1pPr>
          </a:lstStyle>
          <a:p>
            <a:pPr lvl="0"/>
            <a:r>
              <a:rPr lang="en-US"/>
              <a:t>Click to add name</a:t>
            </a:r>
          </a:p>
        </p:txBody>
      </p:sp>
      <p:sp>
        <p:nvSpPr>
          <p:cNvPr id="11" name="Content Placeholder 15">
            <a:extLst>
              <a:ext uri="{FF2B5EF4-FFF2-40B4-BE49-F238E27FC236}">
                <a16:creationId xmlns:a16="http://schemas.microsoft.com/office/drawing/2014/main" id="{624F1FC7-2617-499A-8CB8-B61FC7D9B7BF}"/>
              </a:ext>
            </a:extLst>
          </p:cNvPr>
          <p:cNvSpPr>
            <a:spLocks noGrp="1"/>
          </p:cNvSpPr>
          <p:nvPr>
            <p:ph sz="quarter" idx="15" hasCustomPrompt="1"/>
          </p:nvPr>
        </p:nvSpPr>
        <p:spPr>
          <a:xfrm>
            <a:off x="6749508" y="2756830"/>
            <a:ext cx="4834569" cy="2384195"/>
          </a:xfrm>
          <a:prstGeom prst="rect">
            <a:avLst/>
          </a:prstGeom>
        </p:spPr>
        <p:txBody>
          <a:bodyPr/>
          <a:lstStyle>
            <a:lvl1pPr marL="0" indent="0">
              <a:lnSpc>
                <a:spcPct val="150000"/>
              </a:lnSpc>
              <a:spcBef>
                <a:spcPts val="0"/>
              </a:spcBef>
              <a:spcAft>
                <a:spcPts val="1000"/>
              </a:spcAft>
              <a:buNone/>
              <a:defRPr sz="1400" spc="100" baseline="0"/>
            </a:lvl1pPr>
          </a:lstStyle>
          <a:p>
            <a:pPr lvl="0"/>
            <a:r>
              <a:rPr lang="en-US"/>
              <a:t>Click to add text</a:t>
            </a:r>
          </a:p>
        </p:txBody>
      </p:sp>
      <p:cxnSp>
        <p:nvCxnSpPr>
          <p:cNvPr id="13" name="Straight Connector 12">
            <a:extLst>
              <a:ext uri="{FF2B5EF4-FFF2-40B4-BE49-F238E27FC236}">
                <a16:creationId xmlns:a16="http://schemas.microsoft.com/office/drawing/2014/main" id="{0B169A36-7DEF-42D4-850F-59A3233FD582}"/>
              </a:ext>
              <a:ext uri="{C183D7F6-B498-43B3-948B-1728B52AA6E4}">
                <adec:decorative xmlns:adec="http://schemas.microsoft.com/office/drawing/2017/decorative" val="1"/>
              </a:ext>
            </a:extLst>
          </p:cNvPr>
          <p:cNvCxnSpPr>
            <a:cxnSpLocks/>
          </p:cNvCxnSpPr>
          <p:nvPr userDrawn="1"/>
        </p:nvCxnSpPr>
        <p:spPr>
          <a:xfrm>
            <a:off x="740834" y="0"/>
            <a:ext cx="0" cy="27574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ADB6D5-97B3-42ED-B8C7-5AD951CB8FE1}"/>
              </a:ext>
              <a:ext uri="{C183D7F6-B498-43B3-948B-1728B52AA6E4}">
                <adec:decorative xmlns:adec="http://schemas.microsoft.com/office/drawing/2017/decorative" val="1"/>
              </a:ext>
            </a:extLst>
          </p:cNvPr>
          <p:cNvCxnSpPr>
            <a:cxnSpLocks/>
          </p:cNvCxnSpPr>
          <p:nvPr userDrawn="1"/>
        </p:nvCxnSpPr>
        <p:spPr>
          <a:xfrm>
            <a:off x="8729133" y="2551471"/>
            <a:ext cx="34628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B7B60A-1B6C-4E40-94D7-AE1BD3712779}"/>
              </a:ext>
            </a:extLst>
          </p:cNvPr>
          <p:cNvSpPr>
            <a:spLocks noGrp="1"/>
          </p:cNvSpPr>
          <p:nvPr>
            <p:ph type="title"/>
          </p:nvPr>
        </p:nvSpPr>
        <p:spPr>
          <a:xfrm rot="16200000">
            <a:off x="-810973" y="4189152"/>
            <a:ext cx="3121302" cy="469478"/>
          </a:xfrm>
          <a:prstGeom prst="rect">
            <a:avLst/>
          </a:prstGeom>
        </p:spPr>
        <p:txBody>
          <a:bodyPr anchor="ctr"/>
          <a:lstStyle>
            <a:lvl1pPr algn="r">
              <a:defRPr lang="en-US" sz="2400" spc="100" baseline="0">
                <a:solidFill>
                  <a:schemeClr val="accent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348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a:lstStyle>
            <a:lvl1pPr marL="0" indent="0" algn="ctr">
              <a:buNone/>
              <a:defRPr/>
            </a:lvl1pPr>
          </a:lstStyle>
          <a:p>
            <a:r>
              <a:rPr lang="en-US" dirty="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sp>
        <p:nvSpPr>
          <p:cNvPr id="5" name="Date Placeholder 4">
            <a:extLst>
              <a:ext uri="{FF2B5EF4-FFF2-40B4-BE49-F238E27FC236}">
                <a16:creationId xmlns:a16="http://schemas.microsoft.com/office/drawing/2014/main" id="{23CF9177-0C51-4496-B5AE-7ED4F8F3A170}"/>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6" name="Footer Placeholder 5">
            <a:extLst>
              <a:ext uri="{FF2B5EF4-FFF2-40B4-BE49-F238E27FC236}">
                <a16:creationId xmlns:a16="http://schemas.microsoft.com/office/drawing/2014/main" id="{C57A035F-C837-4CCA-BB19-CE656F0576BD}"/>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7" name="Slide Number Placeholder 6">
            <a:extLst>
              <a:ext uri="{FF2B5EF4-FFF2-40B4-BE49-F238E27FC236}">
                <a16:creationId xmlns:a16="http://schemas.microsoft.com/office/drawing/2014/main" id="{5FE2F927-F23D-4ABB-BEC9-11C2CC69D8E4}"/>
              </a:ext>
            </a:extLst>
          </p:cNvPr>
          <p:cNvSpPr>
            <a:spLocks noGrp="1"/>
          </p:cNvSpPr>
          <p:nvPr>
            <p:ph type="sldNum" sz="quarter" idx="12"/>
          </p:nvPr>
        </p:nvSpPr>
        <p:spPr/>
        <p:txBody>
          <a:bodyPr/>
          <a:lstStyle>
            <a:lvl1pPr>
              <a:defRPr>
                <a:solidFill>
                  <a:schemeClr val="accent1"/>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71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0">
            <a:extLst>
              <a:ext uri="{FF2B5EF4-FFF2-40B4-BE49-F238E27FC236}">
                <a16:creationId xmlns:a16="http://schemas.microsoft.com/office/drawing/2014/main" id="{1205ABD4-5AFD-4B99-8836-D12AA42FCCE5}"/>
              </a:ext>
            </a:extLst>
          </p:cNvPr>
          <p:cNvSpPr>
            <a:spLocks noGrp="1"/>
          </p:cNvSpPr>
          <p:nvPr>
            <p:ph type="pic" sz="quarter" idx="13" hasCustomPrompt="1"/>
          </p:nvPr>
        </p:nvSpPr>
        <p:spPr>
          <a:xfrm>
            <a:off x="4582510" y="0"/>
            <a:ext cx="7609489" cy="6858000"/>
          </a:xfrm>
          <a:prstGeom prst="rect">
            <a:avLst/>
          </a:prstGeom>
        </p:spPr>
        <p:txBody>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F080A53F-EFDF-40A3-B9E3-58EB0D3F3A84}"/>
              </a:ext>
            </a:extLst>
          </p:cNvPr>
          <p:cNvSpPr>
            <a:spLocks noGrp="1"/>
          </p:cNvSpPr>
          <p:nvPr>
            <p:ph type="dt" sz="half" idx="10"/>
          </p:nvPr>
        </p:nvSpPr>
        <p:spPr/>
        <p:txBody>
          <a:bodyPr/>
          <a:lstStyle/>
          <a:p>
            <a:r>
              <a:rPr lang="en-US" dirty="0"/>
              <a:t>8/05/20XX</a:t>
            </a:r>
          </a:p>
        </p:txBody>
      </p: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15" name="Footer Placeholder 4">
            <a:extLst>
              <a:ext uri="{FF2B5EF4-FFF2-40B4-BE49-F238E27FC236}">
                <a16:creationId xmlns:a16="http://schemas.microsoft.com/office/drawing/2014/main" id="{79DE00E7-8296-408A-905C-ECBA407C83E1}"/>
              </a:ext>
            </a:extLst>
          </p:cNvPr>
          <p:cNvSpPr>
            <a:spLocks noGrp="1"/>
          </p:cNvSpPr>
          <p:nvPr>
            <p:ph type="ftr" sz="quarter" idx="11"/>
          </p:nvPr>
        </p:nvSpPr>
        <p:spPr>
          <a:xfrm>
            <a:off x="6519230" y="6356350"/>
            <a:ext cx="3152912" cy="365125"/>
          </a:xfrm>
        </p:spPr>
        <p:txBody>
          <a:bodyPr/>
          <a:lstStyle>
            <a:lvl1pPr algn="l">
              <a:defRPr>
                <a:solidFill>
                  <a:schemeClr val="bg1"/>
                </a:solidFill>
              </a:defRPr>
            </a:lvl1pPr>
          </a:lstStyle>
          <a:p>
            <a:r>
              <a:rPr lang="en-US" dirty="0"/>
              <a:t>Conference Presentation</a:t>
            </a:r>
          </a:p>
        </p:txBody>
      </p:sp>
      <p:sp>
        <p:nvSpPr>
          <p:cNvPr id="16" name="Slide Number Placeholder 5">
            <a:extLst>
              <a:ext uri="{FF2B5EF4-FFF2-40B4-BE49-F238E27FC236}">
                <a16:creationId xmlns:a16="http://schemas.microsoft.com/office/drawing/2014/main" id="{900B3723-B30F-4BDB-A030-4B06ADE753C5}"/>
              </a:ext>
            </a:extLst>
          </p:cNvPr>
          <p:cNvSpPr>
            <a:spLocks noGrp="1"/>
          </p:cNvSpPr>
          <p:nvPr>
            <p:ph type="sldNum" sz="quarter" idx="12"/>
          </p:nvPr>
        </p:nvSpPr>
        <p:spPr>
          <a:xfrm>
            <a:off x="10510344" y="6356350"/>
            <a:ext cx="843455" cy="365125"/>
          </a:xfrm>
        </p:spPr>
        <p:txBody>
          <a:bodyPr/>
          <a:lstStyle>
            <a:lvl1pPr>
              <a:defRPr>
                <a:solidFill>
                  <a:schemeClr val="bg1"/>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4452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840FD269-E069-45DA-B668-BE984BFA328B}"/>
              </a:ext>
            </a:extLst>
          </p:cNvPr>
          <p:cNvSpPr>
            <a:spLocks noGrp="1"/>
          </p:cNvSpPr>
          <p:nvPr>
            <p:ph type="pic" sz="quarter" idx="13" hasCustomPrompt="1"/>
          </p:nvPr>
        </p:nvSpPr>
        <p:spPr>
          <a:xfrm>
            <a:off x="0" y="0"/>
            <a:ext cx="12192000" cy="6857999"/>
          </a:xfrm>
          <a:prstGeom prst="rect">
            <a:avLst/>
          </a:prstGeom>
          <a:solidFill>
            <a:schemeClr val="bg1">
              <a:lumMod val="95000"/>
            </a:schemeClr>
          </a:solidFill>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9AB9DE71-7B7A-4473-ABD8-99575CAFB38F}"/>
              </a:ext>
            </a:extLst>
          </p:cNvPr>
          <p:cNvSpPr>
            <a:spLocks noGrp="1"/>
          </p:cNvSpPr>
          <p:nvPr>
            <p:ph type="dt" sz="half" idx="10"/>
          </p:nvPr>
        </p:nvSpPr>
        <p:spPr/>
        <p:txBody>
          <a:bodyPr/>
          <a:lstStyle>
            <a:lvl1pPr>
              <a:defRPr>
                <a:solidFill>
                  <a:schemeClr val="bg1">
                    <a:lumMod val="95000"/>
                  </a:schemeClr>
                </a:solidFill>
              </a:defRPr>
            </a:lvl1pPr>
          </a:lstStyle>
          <a:p>
            <a:r>
              <a:rPr lang="en-US" dirty="0"/>
              <a:t>8/05/20XX</a:t>
            </a:r>
          </a:p>
        </p:txBody>
      </p:sp>
      <p:sp>
        <p:nvSpPr>
          <p:cNvPr id="4" name="Footer Placeholder 3">
            <a:extLst>
              <a:ext uri="{FF2B5EF4-FFF2-40B4-BE49-F238E27FC236}">
                <a16:creationId xmlns:a16="http://schemas.microsoft.com/office/drawing/2014/main" id="{DAAA1C9B-284B-4C89-8743-52285AC95126}"/>
              </a:ext>
            </a:extLst>
          </p:cNvPr>
          <p:cNvSpPr>
            <a:spLocks noGrp="1"/>
          </p:cNvSpPr>
          <p:nvPr>
            <p:ph type="ftr" sz="quarter" idx="11"/>
          </p:nvPr>
        </p:nvSpPr>
        <p:spPr/>
        <p:txBody>
          <a:bodyPr/>
          <a:lstStyle>
            <a:lvl1pPr>
              <a:defRPr>
                <a:solidFill>
                  <a:schemeClr val="bg1">
                    <a:lumMod val="95000"/>
                  </a:schemeClr>
                </a:solidFill>
              </a:defRPr>
            </a:lvl1pPr>
          </a:lstStyle>
          <a:p>
            <a:r>
              <a:rPr lang="en-US" dirty="0"/>
              <a:t>Conference Presentation</a:t>
            </a:r>
          </a:p>
        </p:txBody>
      </p:sp>
      <p:sp>
        <p:nvSpPr>
          <p:cNvPr id="5" name="Slide Number Placeholder 4">
            <a:extLst>
              <a:ext uri="{FF2B5EF4-FFF2-40B4-BE49-F238E27FC236}">
                <a16:creationId xmlns:a16="http://schemas.microsoft.com/office/drawing/2014/main" id="{8BC1FE06-5B3A-40E2-82AA-E4516ED2D558}"/>
              </a:ext>
            </a:extLst>
          </p:cNvPr>
          <p:cNvSpPr>
            <a:spLocks noGrp="1"/>
          </p:cNvSpPr>
          <p:nvPr>
            <p:ph type="sldNum" sz="quarter" idx="12"/>
          </p:nvPr>
        </p:nvSpPr>
        <p:spPr/>
        <p:txBody>
          <a:bodyPr/>
          <a:lstStyle>
            <a:lvl1pPr>
              <a:defRPr>
                <a:solidFill>
                  <a:schemeClr val="bg1">
                    <a:lumMod val="95000"/>
                  </a:schemeClr>
                </a:solidFill>
              </a:defRPr>
            </a:lvl1pPr>
          </a:lstStyle>
          <a:p>
            <a:fld id="{18D65601-5AE2-46FC-B138-694DDD2B510D}" type="slidenum">
              <a:rPr lang="en-US" smtClean="0"/>
              <a:pPr/>
              <a:t>‹#›</a:t>
            </a:fld>
            <a:endParaRPr lang="en-US" dirty="0"/>
          </a:p>
        </p:txBody>
      </p:sp>
      <p:sp>
        <p:nvSpPr>
          <p:cNvPr id="7" name="Text Placeholder 12">
            <a:extLst>
              <a:ext uri="{FF2B5EF4-FFF2-40B4-BE49-F238E27FC236}">
                <a16:creationId xmlns:a16="http://schemas.microsoft.com/office/drawing/2014/main" id="{2ACE5847-B709-473D-A366-54ADA852FFA5}"/>
              </a:ext>
            </a:extLst>
          </p:cNvPr>
          <p:cNvSpPr>
            <a:spLocks noGrp="1"/>
          </p:cNvSpPr>
          <p:nvPr>
            <p:ph type="body" sz="quarter" idx="14" hasCustomPrompt="1"/>
          </p:nvPr>
        </p:nvSpPr>
        <p:spPr>
          <a:xfrm>
            <a:off x="2105107" y="3055535"/>
            <a:ext cx="7981786" cy="2609103"/>
          </a:xfrm>
          <a:prstGeom prst="rect">
            <a:avLst/>
          </a:prstGeom>
        </p:spPr>
        <p:txBody>
          <a:bodyPr anchor="ctr"/>
          <a:lstStyle>
            <a:lvl1pPr marL="0" indent="0" algn="l">
              <a:lnSpc>
                <a:spcPct val="125000"/>
              </a:lnSpc>
              <a:spcBef>
                <a:spcPts val="0"/>
              </a:spcBef>
              <a:buNone/>
              <a:defRPr sz="3200" i="1" spc="100" baseline="0">
                <a:solidFill>
                  <a:schemeClr val="bg1"/>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648B1850-15F7-414E-B8F6-3A5B3D10B263}"/>
              </a:ext>
            </a:extLst>
          </p:cNvPr>
          <p:cNvSpPr>
            <a:spLocks noGrp="1"/>
          </p:cNvSpPr>
          <p:nvPr>
            <p:ph type="title"/>
          </p:nvPr>
        </p:nvSpPr>
        <p:spPr>
          <a:xfrm>
            <a:off x="5010083" y="5448575"/>
            <a:ext cx="4881563" cy="463550"/>
          </a:xfrm>
          <a:prstGeom prst="rect">
            <a:avLst/>
          </a:prstGeom>
        </p:spPr>
        <p:txBody>
          <a:bodyPr/>
          <a:lstStyle>
            <a:lvl1pPr algn="r">
              <a:defRPr lang="en-US" sz="1800" spc="100" baseline="0">
                <a:solidFill>
                  <a:schemeClr val="bg1"/>
                </a:solidFill>
                <a:latin typeface="+mn-lt"/>
                <a:ea typeface="+mn-ea"/>
                <a:cs typeface="+mn-cs"/>
              </a:defRPr>
            </a:lvl1pPr>
          </a:lstStyle>
          <a:p>
            <a:pPr marL="0" lvl="0" indent="0" algn="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0056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195FA8B4-F9F3-4FF5-B11F-483A1B95EA11}"/>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3" name="Footer Placeholder 2">
            <a:extLst>
              <a:ext uri="{FF2B5EF4-FFF2-40B4-BE49-F238E27FC236}">
                <a16:creationId xmlns:a16="http://schemas.microsoft.com/office/drawing/2014/main" id="{F97B8F04-28A5-462E-86DE-06C37E40589B}"/>
              </a:ext>
            </a:extLst>
          </p:cNvPr>
          <p:cNvSpPr>
            <a:spLocks noGrp="1"/>
          </p:cNvSpPr>
          <p:nvPr>
            <p:ph type="ftr" sz="quarter" idx="11"/>
          </p:nvPr>
        </p:nvSpPr>
        <p:spPr/>
        <p:txBody>
          <a:bodyPr/>
          <a:lstStyle>
            <a:lvl1pPr>
              <a:defRPr>
                <a:solidFill>
                  <a:schemeClr val="accent6">
                    <a:lumMod val="75000"/>
                  </a:schemeClr>
                </a:solidFill>
              </a:defRPr>
            </a:lvl1pPr>
          </a:lstStyle>
          <a:p>
            <a:r>
              <a:rPr lang="en-US" dirty="0"/>
              <a:t>Conference Presentation</a:t>
            </a:r>
          </a:p>
        </p:txBody>
      </p:sp>
      <p:sp>
        <p:nvSpPr>
          <p:cNvPr id="4" name="Slide Number Placeholder 3">
            <a:extLst>
              <a:ext uri="{FF2B5EF4-FFF2-40B4-BE49-F238E27FC236}">
                <a16:creationId xmlns:a16="http://schemas.microsoft.com/office/drawing/2014/main" id="{AC8B2DAE-4645-4AA0-87C9-39874FDBDEE3}"/>
              </a:ext>
            </a:extLst>
          </p:cNvPr>
          <p:cNvSpPr>
            <a:spLocks noGrp="1"/>
          </p:cNvSpPr>
          <p:nvPr>
            <p:ph type="sldNum" sz="quarter" idx="12"/>
          </p:nvPr>
        </p:nvSpPr>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6" name="Content Placeholder 15">
            <a:extLst>
              <a:ext uri="{FF2B5EF4-FFF2-40B4-BE49-F238E27FC236}">
                <a16:creationId xmlns:a16="http://schemas.microsoft.com/office/drawing/2014/main" id="{3BB9146A-68F5-433B-8411-A12C7C8F782D}"/>
              </a:ext>
            </a:extLst>
          </p:cNvPr>
          <p:cNvSpPr>
            <a:spLocks noGrp="1"/>
          </p:cNvSpPr>
          <p:nvPr>
            <p:ph sz="quarter" idx="15" hasCustomPrompt="1"/>
          </p:nvPr>
        </p:nvSpPr>
        <p:spPr>
          <a:xfrm>
            <a:off x="6747641" y="1193612"/>
            <a:ext cx="3513083" cy="1400506"/>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7" name="Rectangle 6">
            <a:extLst>
              <a:ext uri="{FF2B5EF4-FFF2-40B4-BE49-F238E27FC236}">
                <a16:creationId xmlns:a16="http://schemas.microsoft.com/office/drawing/2014/main" id="{3270974D-DE65-42B3-BEB4-235503245B26}"/>
              </a:ext>
            </a:extLst>
          </p:cNvPr>
          <p:cNvSpPr/>
          <p:nvPr userDrawn="1"/>
        </p:nvSpPr>
        <p:spPr>
          <a:xfrm>
            <a:off x="6360072" y="924801"/>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15">
            <a:extLst>
              <a:ext uri="{FF2B5EF4-FFF2-40B4-BE49-F238E27FC236}">
                <a16:creationId xmlns:a16="http://schemas.microsoft.com/office/drawing/2014/main" id="{5BA888A7-F91E-4923-AB10-31BEF8C2FEB8}"/>
              </a:ext>
            </a:extLst>
          </p:cNvPr>
          <p:cNvSpPr>
            <a:spLocks noGrp="1"/>
          </p:cNvSpPr>
          <p:nvPr>
            <p:ph sz="quarter" idx="16" hasCustomPrompt="1"/>
          </p:nvPr>
        </p:nvSpPr>
        <p:spPr>
          <a:xfrm>
            <a:off x="6747641" y="4120055"/>
            <a:ext cx="3513083" cy="1185839"/>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9" name="Rectangle 8">
            <a:extLst>
              <a:ext uri="{FF2B5EF4-FFF2-40B4-BE49-F238E27FC236}">
                <a16:creationId xmlns:a16="http://schemas.microsoft.com/office/drawing/2014/main" id="{A6803CCC-79BF-4752-81AA-D68AB023A6B6}"/>
              </a:ext>
            </a:extLst>
          </p:cNvPr>
          <p:cNvSpPr/>
          <p:nvPr userDrawn="1"/>
        </p:nvSpPr>
        <p:spPr>
          <a:xfrm>
            <a:off x="6360072" y="3584028"/>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CBC35A-FE4E-467A-A20D-9063B371CAAA}"/>
              </a:ext>
              <a:ext uri="{C183D7F6-B498-43B3-948B-1728B52AA6E4}">
                <adec:decorative xmlns:adec="http://schemas.microsoft.com/office/drawing/2017/decorative" val="1"/>
              </a:ext>
            </a:extLst>
          </p:cNvPr>
          <p:cNvCxnSpPr>
            <a:cxnSpLocks/>
          </p:cNvCxnSpPr>
          <p:nvPr userDrawn="1"/>
        </p:nvCxnSpPr>
        <p:spPr>
          <a:xfrm>
            <a:off x="2303095" y="0"/>
            <a:ext cx="0" cy="3704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A4FC0018-1CBF-4BC0-BE79-B983651D8848}"/>
              </a:ext>
            </a:extLst>
          </p:cNvPr>
          <p:cNvSpPr>
            <a:spLocks noGrp="1"/>
          </p:cNvSpPr>
          <p:nvPr>
            <p:ph type="title"/>
          </p:nvPr>
        </p:nvSpPr>
        <p:spPr>
          <a:xfrm rot="16200000">
            <a:off x="1005213" y="4932422"/>
            <a:ext cx="2635209" cy="523708"/>
          </a:xfrm>
          <a:prstGeom prst="rect">
            <a:avLst/>
          </a:prstGeom>
        </p:spPr>
        <p:txBody>
          <a:bodyPr anchor="ctr"/>
          <a:lstStyle>
            <a:lvl1pPr algn="r">
              <a:defRPr lang="en-US" sz="2400" spc="100" baseline="0">
                <a:solidFill>
                  <a:schemeClr val="bg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62744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of Communication Tool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06ACE2-BA16-48C7-A451-845668BC059A}"/>
              </a:ext>
            </a:extLst>
          </p:cNvPr>
          <p:cNvSpPr>
            <a:spLocks noGrp="1"/>
          </p:cNvSpPr>
          <p:nvPr>
            <p:ph type="dt" sz="half" idx="10"/>
          </p:nvPr>
        </p:nvSpPr>
        <p:spPr/>
        <p:txBody>
          <a:bodyPr/>
          <a:lstStyle/>
          <a:p>
            <a:r>
              <a:rPr lang="en-US" dirty="0"/>
              <a:t>8/05/20XX</a:t>
            </a:r>
          </a:p>
        </p:txBody>
      </p:sp>
      <p:sp>
        <p:nvSpPr>
          <p:cNvPr id="6" name="Footer Placeholder 5">
            <a:extLst>
              <a:ext uri="{FF2B5EF4-FFF2-40B4-BE49-F238E27FC236}">
                <a16:creationId xmlns:a16="http://schemas.microsoft.com/office/drawing/2014/main" id="{009B479B-4CEB-47DB-903C-2E2D2445EB57}"/>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FC6F2130-E7AA-4706-B388-47F7E032B5EA}"/>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Rectangle 8">
            <a:extLst>
              <a:ext uri="{FF2B5EF4-FFF2-40B4-BE49-F238E27FC236}">
                <a16:creationId xmlns:a16="http://schemas.microsoft.com/office/drawing/2014/main" id="{67311573-5DB1-44CE-818B-9E5F570408F1}"/>
              </a:ext>
            </a:extLst>
          </p:cNvPr>
          <p:cNvSpPr/>
          <p:nvPr userDrawn="1"/>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15">
            <a:extLst>
              <a:ext uri="{FF2B5EF4-FFF2-40B4-BE49-F238E27FC236}">
                <a16:creationId xmlns:a16="http://schemas.microsoft.com/office/drawing/2014/main" id="{6E328664-C733-476A-81C6-2A0B15B001A1}"/>
              </a:ext>
            </a:extLst>
          </p:cNvPr>
          <p:cNvSpPr>
            <a:spLocks noGrp="1"/>
          </p:cNvSpPr>
          <p:nvPr>
            <p:ph sz="quarter" idx="15" hasCustomPrompt="1"/>
          </p:nvPr>
        </p:nvSpPr>
        <p:spPr>
          <a:xfrm>
            <a:off x="2029158" y="2838122"/>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0" name="Content Placeholder 15">
            <a:extLst>
              <a:ext uri="{FF2B5EF4-FFF2-40B4-BE49-F238E27FC236}">
                <a16:creationId xmlns:a16="http://schemas.microsoft.com/office/drawing/2014/main" id="{4DA6C57C-E2CB-484E-94E6-9AB8DC7DB4C5}"/>
              </a:ext>
            </a:extLst>
          </p:cNvPr>
          <p:cNvSpPr>
            <a:spLocks noGrp="1"/>
          </p:cNvSpPr>
          <p:nvPr>
            <p:ph sz="quarter" idx="16" hasCustomPrompt="1"/>
          </p:nvPr>
        </p:nvSpPr>
        <p:spPr>
          <a:xfrm>
            <a:off x="2029158" y="3379435"/>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1" name="Content Placeholder 15">
            <a:extLst>
              <a:ext uri="{FF2B5EF4-FFF2-40B4-BE49-F238E27FC236}">
                <a16:creationId xmlns:a16="http://schemas.microsoft.com/office/drawing/2014/main" id="{97E74E6E-CDEF-424A-B7CE-5B34A0AC34D6}"/>
              </a:ext>
            </a:extLst>
          </p:cNvPr>
          <p:cNvSpPr>
            <a:spLocks noGrp="1"/>
          </p:cNvSpPr>
          <p:nvPr>
            <p:ph sz="quarter" idx="17" hasCustomPrompt="1"/>
          </p:nvPr>
        </p:nvSpPr>
        <p:spPr>
          <a:xfrm>
            <a:off x="2029158" y="3928699"/>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2" name="Content Placeholder 15">
            <a:extLst>
              <a:ext uri="{FF2B5EF4-FFF2-40B4-BE49-F238E27FC236}">
                <a16:creationId xmlns:a16="http://schemas.microsoft.com/office/drawing/2014/main" id="{E7A1AA76-7517-4C53-B2A4-EE8B1C6ADDDF}"/>
              </a:ext>
            </a:extLst>
          </p:cNvPr>
          <p:cNvSpPr>
            <a:spLocks noGrp="1"/>
          </p:cNvSpPr>
          <p:nvPr>
            <p:ph sz="quarter" idx="18" hasCustomPrompt="1"/>
          </p:nvPr>
        </p:nvSpPr>
        <p:spPr>
          <a:xfrm>
            <a:off x="2029158" y="4476966"/>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37" name="Text Placeholder 12">
            <a:extLst>
              <a:ext uri="{FF2B5EF4-FFF2-40B4-BE49-F238E27FC236}">
                <a16:creationId xmlns:a16="http://schemas.microsoft.com/office/drawing/2014/main" id="{273C9D83-2282-43F4-BB54-7CDA96B45560}"/>
              </a:ext>
            </a:extLst>
          </p:cNvPr>
          <p:cNvSpPr>
            <a:spLocks noGrp="1"/>
          </p:cNvSpPr>
          <p:nvPr>
            <p:ph type="body" sz="quarter" idx="19" hasCustomPrompt="1"/>
          </p:nvPr>
        </p:nvSpPr>
        <p:spPr>
          <a:xfrm>
            <a:off x="6298588"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8" name="Text Placeholder 12">
            <a:extLst>
              <a:ext uri="{FF2B5EF4-FFF2-40B4-BE49-F238E27FC236}">
                <a16:creationId xmlns:a16="http://schemas.microsoft.com/office/drawing/2014/main" id="{90C1AC4A-23E9-4676-A30E-E39B4342FF07}"/>
              </a:ext>
            </a:extLst>
          </p:cNvPr>
          <p:cNvSpPr>
            <a:spLocks noGrp="1"/>
          </p:cNvSpPr>
          <p:nvPr>
            <p:ph type="body" sz="quarter" idx="20" hasCustomPrompt="1"/>
          </p:nvPr>
        </p:nvSpPr>
        <p:spPr>
          <a:xfrm>
            <a:off x="6298588"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9" name="Text Placeholder 12">
            <a:extLst>
              <a:ext uri="{FF2B5EF4-FFF2-40B4-BE49-F238E27FC236}">
                <a16:creationId xmlns:a16="http://schemas.microsoft.com/office/drawing/2014/main" id="{2C256BCC-FED6-4D75-8C65-5967DD2E0194}"/>
              </a:ext>
            </a:extLst>
          </p:cNvPr>
          <p:cNvSpPr>
            <a:spLocks noGrp="1"/>
          </p:cNvSpPr>
          <p:nvPr>
            <p:ph type="body" sz="quarter" idx="21" hasCustomPrompt="1"/>
          </p:nvPr>
        </p:nvSpPr>
        <p:spPr>
          <a:xfrm>
            <a:off x="9033309"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40" name="Text Placeholder 12">
            <a:extLst>
              <a:ext uri="{FF2B5EF4-FFF2-40B4-BE49-F238E27FC236}">
                <a16:creationId xmlns:a16="http://schemas.microsoft.com/office/drawing/2014/main" id="{036A0378-B8F0-463A-A66D-83D798223E3C}"/>
              </a:ext>
            </a:extLst>
          </p:cNvPr>
          <p:cNvSpPr>
            <a:spLocks noGrp="1"/>
          </p:cNvSpPr>
          <p:nvPr>
            <p:ph type="body" sz="quarter" idx="22" hasCustomPrompt="1"/>
          </p:nvPr>
        </p:nvSpPr>
        <p:spPr>
          <a:xfrm>
            <a:off x="9033309"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2" name="Title 1">
            <a:extLst>
              <a:ext uri="{FF2B5EF4-FFF2-40B4-BE49-F238E27FC236}">
                <a16:creationId xmlns:a16="http://schemas.microsoft.com/office/drawing/2014/main" id="{82BDF22D-6760-4BDD-92EF-E940DCC023C0}"/>
              </a:ext>
            </a:extLst>
          </p:cNvPr>
          <p:cNvSpPr>
            <a:spLocks noGrp="1"/>
          </p:cNvSpPr>
          <p:nvPr>
            <p:ph type="title"/>
          </p:nvPr>
        </p:nvSpPr>
        <p:spPr>
          <a:xfrm>
            <a:off x="1267697" y="1369287"/>
            <a:ext cx="4079564"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9580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AADBBE-F1E3-480E-BE79-B55DEF9410EF}"/>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A4C868C7-0B77-47B8-9C16-7F97AA9F0D4E}"/>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5" name="Date Placeholder 4">
            <a:extLst>
              <a:ext uri="{FF2B5EF4-FFF2-40B4-BE49-F238E27FC236}">
                <a16:creationId xmlns:a16="http://schemas.microsoft.com/office/drawing/2014/main" id="{6F4198D5-23F4-441A-AD0A-C6CD015E997C}"/>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16" name="Content Placeholder 15">
            <a:extLst>
              <a:ext uri="{FF2B5EF4-FFF2-40B4-BE49-F238E27FC236}">
                <a16:creationId xmlns:a16="http://schemas.microsoft.com/office/drawing/2014/main" id="{8E5DAC80-95FC-4BA1-98B2-5631FB3B0198}"/>
              </a:ext>
            </a:extLst>
          </p:cNvPr>
          <p:cNvSpPr>
            <a:spLocks noGrp="1"/>
          </p:cNvSpPr>
          <p:nvPr>
            <p:ph sz="quarter" idx="15" hasCustomPrompt="1"/>
          </p:nvPr>
        </p:nvSpPr>
        <p:spPr>
          <a:xfrm>
            <a:off x="6337298" y="3200401"/>
            <a:ext cx="5257799" cy="1701800"/>
          </a:xfrm>
          <a:prstGeom prst="rect">
            <a:avLst/>
          </a:prstGeom>
        </p:spPr>
        <p:txBody>
          <a:bodyPr/>
          <a:lstStyle>
            <a:lvl1pPr marL="0" indent="0">
              <a:lnSpc>
                <a:spcPct val="100000"/>
              </a:lnSpc>
              <a:spcBef>
                <a:spcPts val="0"/>
              </a:spcBef>
              <a:spcAft>
                <a:spcPts val="1200"/>
              </a:spcAft>
              <a:buNone/>
              <a:defRPr sz="1400" spc="100" baseline="0">
                <a:solidFill>
                  <a:schemeClr val="bg1"/>
                </a:solidFill>
              </a:defRPr>
            </a:lvl1pPr>
          </a:lstStyle>
          <a:p>
            <a:pPr lvl="0"/>
            <a:r>
              <a:rPr lang="en-US"/>
              <a:t>Click to add text</a:t>
            </a:r>
          </a:p>
        </p:txBody>
      </p:sp>
      <p:sp>
        <p:nvSpPr>
          <p:cNvPr id="12" name="Footer Placeholder 4">
            <a:extLst>
              <a:ext uri="{FF2B5EF4-FFF2-40B4-BE49-F238E27FC236}">
                <a16:creationId xmlns:a16="http://schemas.microsoft.com/office/drawing/2014/main" id="{464448FE-96B4-43C5-8721-4FBF69ED48B7}"/>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3" name="Slide Number Placeholder 5">
            <a:extLst>
              <a:ext uri="{FF2B5EF4-FFF2-40B4-BE49-F238E27FC236}">
                <a16:creationId xmlns:a16="http://schemas.microsoft.com/office/drawing/2014/main" id="{F8104834-0355-4576-A9E5-FF5B92B361F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3AD2D377-D829-49CC-9253-683054B909F0}"/>
              </a:ext>
            </a:extLst>
          </p:cNvPr>
          <p:cNvSpPr>
            <a:spLocks noGrp="1"/>
          </p:cNvSpPr>
          <p:nvPr>
            <p:ph type="title"/>
          </p:nvPr>
        </p:nvSpPr>
        <p:spPr>
          <a:xfrm>
            <a:off x="6337298" y="2063075"/>
            <a:ext cx="5257799" cy="1268810"/>
          </a:xfrm>
          <a:prstGeom prst="rect">
            <a:avLst/>
          </a:prstGeom>
        </p:spPr>
        <p:txBody>
          <a:bodyPr anchor="ctr"/>
          <a:lstStyle>
            <a:lvl1pPr>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548123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r>
              <a:rPr lang="en-US" dirty="0"/>
              <a:t>8/05/20XX</a:t>
            </a:r>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r>
              <a:rPr lang="en-US" dirty="0"/>
              <a:t>Conference Presentation</a:t>
            </a:r>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b="0" spc="150" baseline="0">
                <a:solidFill>
                  <a:schemeClr val="bg2">
                    <a:lumMod val="50000"/>
                  </a:schemeClr>
                </a:solidFill>
                <a:latin typeface="Univers Light" panose="020B0403020202020204" pitchFamily="34" charset="0"/>
              </a:defRPr>
            </a:lvl1pPr>
          </a:lstStyle>
          <a:p>
            <a:fld id="{18D65601-5AE2-46FC-B138-694DDD2B510D}" type="slidenum">
              <a:rPr lang="en-US" smtClean="0"/>
              <a:pPr/>
              <a:t>‹#›</a:t>
            </a:fld>
            <a:endParaRPr lang="en-US" dirty="0"/>
          </a:p>
        </p:txBody>
      </p:sp>
      <p:sp>
        <p:nvSpPr>
          <p:cNvPr id="7" name="TextBox 6">
            <a:extLst>
              <a:ext uri="{FF2B5EF4-FFF2-40B4-BE49-F238E27FC236}">
                <a16:creationId xmlns:a16="http://schemas.microsoft.com/office/drawing/2014/main" id="{084DCE26-8B90-4B2C-883A-D5FFC365BF8A}"/>
              </a:ext>
            </a:extLst>
          </p:cNvPr>
          <p:cNvSpPr txBox="1"/>
          <p:nvPr userDrawn="1"/>
        </p:nvSpPr>
        <p:spPr>
          <a:xfrm>
            <a:off x="5637320" y="2974019"/>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9B274D2-774F-4C24-A448-1EFB461A95EA}"/>
              </a:ext>
            </a:extLst>
          </p:cNvPr>
          <p:cNvSpPr>
            <a:spLocks noGrp="1"/>
          </p:cNvSpPr>
          <p:nvPr>
            <p:ph type="title"/>
          </p:nvPr>
        </p:nvSpPr>
        <p:spPr>
          <a:xfrm>
            <a:off x="995204" y="4965134"/>
            <a:ext cx="7556514" cy="1596004"/>
          </a:xfrm>
        </p:spPr>
        <p:txBody>
          <a:bodyPr/>
          <a:lstStyle/>
          <a:p>
            <a:r>
              <a:rPr lang="en-US" dirty="0"/>
              <a:t>CA4 - CYBERSECURITY</a:t>
            </a:r>
          </a:p>
        </p:txBody>
      </p:sp>
      <p:sp>
        <p:nvSpPr>
          <p:cNvPr id="26" name="Text Placeholder 25">
            <a:extLst>
              <a:ext uri="{FF2B5EF4-FFF2-40B4-BE49-F238E27FC236}">
                <a16:creationId xmlns:a16="http://schemas.microsoft.com/office/drawing/2014/main" id="{C022D7CD-E026-4E29-BE4B-3FA7B1EB6A46}"/>
              </a:ext>
            </a:extLst>
          </p:cNvPr>
          <p:cNvSpPr>
            <a:spLocks noGrp="1"/>
          </p:cNvSpPr>
          <p:nvPr>
            <p:ph type="body" sz="quarter" idx="12"/>
          </p:nvPr>
        </p:nvSpPr>
        <p:spPr>
          <a:xfrm>
            <a:off x="9264616" y="3751117"/>
            <a:ext cx="2695557" cy="3065381"/>
          </a:xfrm>
        </p:spPr>
        <p:txBody>
          <a:bodyPr/>
          <a:lstStyle/>
          <a:p>
            <a:r>
              <a:rPr lang="en-US" dirty="0">
                <a:solidFill>
                  <a:schemeClr val="accent4">
                    <a:lumMod val="75000"/>
                  </a:schemeClr>
                </a:solidFill>
              </a:rPr>
              <a:t>DONE BY</a:t>
            </a:r>
          </a:p>
          <a:p>
            <a:endParaRPr lang="en-US" dirty="0">
              <a:solidFill>
                <a:schemeClr val="accent4">
                  <a:lumMod val="75000"/>
                </a:schemeClr>
              </a:solidFill>
            </a:endParaRPr>
          </a:p>
          <a:p>
            <a:r>
              <a:rPr lang="en-US" dirty="0">
                <a:solidFill>
                  <a:schemeClr val="accent4">
                    <a:lumMod val="75000"/>
                  </a:schemeClr>
                </a:solidFill>
              </a:rPr>
              <a:t>A CH ROHIT E0320022</a:t>
            </a:r>
          </a:p>
          <a:p>
            <a:endParaRPr lang="en-US" dirty="0">
              <a:solidFill>
                <a:schemeClr val="accent4">
                  <a:lumMod val="75000"/>
                </a:schemeClr>
              </a:solidFill>
            </a:endParaRPr>
          </a:p>
          <a:p>
            <a:r>
              <a:rPr lang="en-US" dirty="0">
                <a:solidFill>
                  <a:schemeClr val="accent4">
                    <a:lumMod val="75000"/>
                  </a:schemeClr>
                </a:solidFill>
              </a:rPr>
              <a:t>KUMARESH E0320004</a:t>
            </a:r>
          </a:p>
          <a:p>
            <a:endParaRPr lang="en-US" dirty="0">
              <a:solidFill>
                <a:schemeClr val="accent4">
                  <a:lumMod val="75000"/>
                </a:schemeClr>
              </a:solidFill>
            </a:endParaRPr>
          </a:p>
          <a:p>
            <a:r>
              <a:rPr lang="en-US" dirty="0">
                <a:solidFill>
                  <a:schemeClr val="accent4">
                    <a:lumMod val="75000"/>
                  </a:schemeClr>
                </a:solidFill>
              </a:rPr>
              <a:t>DHRISH S KUMAR E0320008</a:t>
            </a:r>
          </a:p>
        </p:txBody>
      </p:sp>
      <p:pic>
        <p:nvPicPr>
          <p:cNvPr id="11" name="Picture 10">
            <a:extLst>
              <a:ext uri="{FF2B5EF4-FFF2-40B4-BE49-F238E27FC236}">
                <a16:creationId xmlns:a16="http://schemas.microsoft.com/office/drawing/2014/main" id="{1747ED7A-9718-E983-8373-42D35ABBD3D0}"/>
              </a:ext>
            </a:extLst>
          </p:cNvPr>
          <p:cNvPicPr>
            <a:picLocks noChangeAspect="1"/>
          </p:cNvPicPr>
          <p:nvPr/>
        </p:nvPicPr>
        <p:blipFill>
          <a:blip r:embed="rId2"/>
          <a:stretch>
            <a:fillRect/>
          </a:stretch>
        </p:blipFill>
        <p:spPr>
          <a:xfrm>
            <a:off x="1669893" y="1356138"/>
            <a:ext cx="5641311" cy="3608996"/>
          </a:xfrm>
          <a:prstGeom prst="rect">
            <a:avLst/>
          </a:prstGeom>
        </p:spPr>
      </p:pic>
    </p:spTree>
    <p:extLst>
      <p:ext uri="{BB962C8B-B14F-4D97-AF65-F5344CB8AC3E}">
        <p14:creationId xmlns:p14="http://schemas.microsoft.com/office/powerpoint/2010/main" val="140119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10</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object 3">
            <a:extLst>
              <a:ext uri="{FF2B5EF4-FFF2-40B4-BE49-F238E27FC236}">
                <a16:creationId xmlns:a16="http://schemas.microsoft.com/office/drawing/2014/main" id="{9E145D29-EF92-764F-90F6-7EC169A96F7D}"/>
              </a:ext>
            </a:extLst>
          </p:cNvPr>
          <p:cNvSpPr>
            <a:spLocks noChangeArrowheads="1"/>
          </p:cNvSpPr>
          <p:nvPr/>
        </p:nvSpPr>
        <p:spPr bwMode="auto">
          <a:xfrm>
            <a:off x="838200" y="2053388"/>
            <a:ext cx="4114800" cy="402038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 name="object 3">
            <a:extLst>
              <a:ext uri="{FF2B5EF4-FFF2-40B4-BE49-F238E27FC236}">
                <a16:creationId xmlns:a16="http://schemas.microsoft.com/office/drawing/2014/main" id="{3584BC5C-4CE3-21D4-F3E3-B934B7C72545}"/>
              </a:ext>
            </a:extLst>
          </p:cNvPr>
          <p:cNvSpPr>
            <a:spLocks noChangeArrowheads="1"/>
          </p:cNvSpPr>
          <p:nvPr/>
        </p:nvSpPr>
        <p:spPr bwMode="auto">
          <a:xfrm>
            <a:off x="5843587" y="2321019"/>
            <a:ext cx="4619625" cy="36480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 name="Title 69">
            <a:extLst>
              <a:ext uri="{FF2B5EF4-FFF2-40B4-BE49-F238E27FC236}">
                <a16:creationId xmlns:a16="http://schemas.microsoft.com/office/drawing/2014/main" id="{2F288238-70E5-5F08-70E8-AABEA8E62C78}"/>
              </a:ext>
            </a:extLst>
          </p:cNvPr>
          <p:cNvSpPr>
            <a:spLocks noGrp="1"/>
          </p:cNvSpPr>
          <p:nvPr>
            <p:ph type="title"/>
          </p:nvPr>
        </p:nvSpPr>
        <p:spPr>
          <a:xfrm>
            <a:off x="708133" y="669215"/>
            <a:ext cx="10271084" cy="1268810"/>
          </a:xfrm>
        </p:spPr>
        <p:txBody>
          <a:bodyPr/>
          <a:lstStyle/>
          <a:p>
            <a:r>
              <a:rPr lang="en-US" dirty="0"/>
              <a:t>ACUNETIX – SCAN PASSWORD PROTECTED AREAS OF WEBSITE</a:t>
            </a:r>
          </a:p>
        </p:txBody>
      </p:sp>
    </p:spTree>
    <p:extLst>
      <p:ext uri="{BB962C8B-B14F-4D97-AF65-F5344CB8AC3E}">
        <p14:creationId xmlns:p14="http://schemas.microsoft.com/office/powerpoint/2010/main" val="336676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9640" y="651492"/>
            <a:ext cx="9366308" cy="1268810"/>
          </a:xfrm>
        </p:spPr>
        <p:txBody>
          <a:bodyPr/>
          <a:lstStyle/>
          <a:p>
            <a:r>
              <a:rPr lang="en-US" dirty="0"/>
              <a:t>ACUNETIX – WEB VULNERABILITY SCAN RESULTS</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11</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object 4">
            <a:extLst>
              <a:ext uri="{FF2B5EF4-FFF2-40B4-BE49-F238E27FC236}">
                <a16:creationId xmlns:a16="http://schemas.microsoft.com/office/drawing/2014/main" id="{82D6EF43-7EFE-A524-9D86-1AC241CB35BA}"/>
              </a:ext>
            </a:extLst>
          </p:cNvPr>
          <p:cNvSpPr>
            <a:spLocks noChangeArrowheads="1"/>
          </p:cNvSpPr>
          <p:nvPr/>
        </p:nvSpPr>
        <p:spPr bwMode="auto">
          <a:xfrm>
            <a:off x="1212783" y="2425700"/>
            <a:ext cx="3105150" cy="359008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 name="object 3">
            <a:extLst>
              <a:ext uri="{FF2B5EF4-FFF2-40B4-BE49-F238E27FC236}">
                <a16:creationId xmlns:a16="http://schemas.microsoft.com/office/drawing/2014/main" id="{39B0A8C0-BF61-4735-1C54-49D6FE688F90}"/>
              </a:ext>
            </a:extLst>
          </p:cNvPr>
          <p:cNvSpPr>
            <a:spLocks noChangeArrowheads="1"/>
          </p:cNvSpPr>
          <p:nvPr/>
        </p:nvSpPr>
        <p:spPr bwMode="auto">
          <a:xfrm>
            <a:off x="4608434" y="1961838"/>
            <a:ext cx="3419639" cy="422423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9" name="object 5">
            <a:extLst>
              <a:ext uri="{FF2B5EF4-FFF2-40B4-BE49-F238E27FC236}">
                <a16:creationId xmlns:a16="http://schemas.microsoft.com/office/drawing/2014/main" id="{65E333AC-08A8-FD4B-2649-2624FD21222E}"/>
              </a:ext>
            </a:extLst>
          </p:cNvPr>
          <p:cNvSpPr>
            <a:spLocks noChangeArrowheads="1"/>
          </p:cNvSpPr>
          <p:nvPr/>
        </p:nvSpPr>
        <p:spPr bwMode="auto">
          <a:xfrm>
            <a:off x="8318574" y="2837281"/>
            <a:ext cx="2984672" cy="1881937"/>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3318697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3" y="669215"/>
            <a:ext cx="8901087" cy="1268810"/>
          </a:xfrm>
        </p:spPr>
        <p:txBody>
          <a:bodyPr/>
          <a:lstStyle/>
          <a:p>
            <a:r>
              <a:rPr lang="en-US" dirty="0" err="1"/>
              <a:t>Acunetix</a:t>
            </a:r>
            <a:r>
              <a:rPr lang="en-US" dirty="0"/>
              <a:t> – Web Vulnerability Scan Reporting</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12</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object 6">
            <a:extLst>
              <a:ext uri="{FF2B5EF4-FFF2-40B4-BE49-F238E27FC236}">
                <a16:creationId xmlns:a16="http://schemas.microsoft.com/office/drawing/2014/main" id="{B1B1BCAF-3EF1-6E2A-B98D-398B201FA8DD}"/>
              </a:ext>
            </a:extLst>
          </p:cNvPr>
          <p:cNvSpPr>
            <a:spLocks noChangeArrowheads="1"/>
          </p:cNvSpPr>
          <p:nvPr/>
        </p:nvSpPr>
        <p:spPr bwMode="auto">
          <a:xfrm>
            <a:off x="829396" y="1994582"/>
            <a:ext cx="4619625" cy="381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 name="object 4">
            <a:extLst>
              <a:ext uri="{FF2B5EF4-FFF2-40B4-BE49-F238E27FC236}">
                <a16:creationId xmlns:a16="http://schemas.microsoft.com/office/drawing/2014/main" id="{A44C1061-4330-E2A8-6C16-A6B01D5266E9}"/>
              </a:ext>
            </a:extLst>
          </p:cNvPr>
          <p:cNvSpPr>
            <a:spLocks noChangeArrowheads="1"/>
          </p:cNvSpPr>
          <p:nvPr/>
        </p:nvSpPr>
        <p:spPr bwMode="auto">
          <a:xfrm>
            <a:off x="838200" y="2769875"/>
            <a:ext cx="4181475" cy="2362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0" name="object 5">
            <a:extLst>
              <a:ext uri="{FF2B5EF4-FFF2-40B4-BE49-F238E27FC236}">
                <a16:creationId xmlns:a16="http://schemas.microsoft.com/office/drawing/2014/main" id="{223CE868-EAFA-0513-B9C9-D5DB6622987F}"/>
              </a:ext>
            </a:extLst>
          </p:cNvPr>
          <p:cNvSpPr>
            <a:spLocks noChangeArrowheads="1"/>
          </p:cNvSpPr>
          <p:nvPr/>
        </p:nvSpPr>
        <p:spPr bwMode="auto">
          <a:xfrm>
            <a:off x="6355681" y="2101850"/>
            <a:ext cx="4105275" cy="33528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2200642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13</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object 4">
            <a:extLst>
              <a:ext uri="{FF2B5EF4-FFF2-40B4-BE49-F238E27FC236}">
                <a16:creationId xmlns:a16="http://schemas.microsoft.com/office/drawing/2014/main" id="{80F44B61-67D9-4C76-7375-11FB0F173A9F}"/>
              </a:ext>
            </a:extLst>
          </p:cNvPr>
          <p:cNvSpPr>
            <a:spLocks noChangeArrowheads="1"/>
          </p:cNvSpPr>
          <p:nvPr/>
        </p:nvSpPr>
        <p:spPr bwMode="auto">
          <a:xfrm>
            <a:off x="3786187" y="1973900"/>
            <a:ext cx="4619625" cy="37814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3" name="Title 69">
            <a:extLst>
              <a:ext uri="{FF2B5EF4-FFF2-40B4-BE49-F238E27FC236}">
                <a16:creationId xmlns:a16="http://schemas.microsoft.com/office/drawing/2014/main" id="{C89B83E5-A590-95FB-42CF-5ABAA042F54F}"/>
              </a:ext>
            </a:extLst>
          </p:cNvPr>
          <p:cNvSpPr txBox="1">
            <a:spLocks/>
          </p:cNvSpPr>
          <p:nvPr/>
        </p:nvSpPr>
        <p:spPr>
          <a:xfrm>
            <a:off x="708133" y="669215"/>
            <a:ext cx="8901087" cy="1268810"/>
          </a:xfrm>
          <a:prstGeom prst="rect">
            <a:avLst/>
          </a:prstGeom>
        </p:spPr>
        <p:txBody>
          <a:bodyPr anchor="ctr"/>
          <a:lstStyle>
            <a:lvl1pPr algn="l" defTabSz="914400" rtl="0" eaLnBrk="1" latinLnBrk="0" hangingPunct="1">
              <a:lnSpc>
                <a:spcPct val="125000"/>
              </a:lnSpc>
              <a:spcBef>
                <a:spcPct val="0"/>
              </a:spcBef>
              <a:buNone/>
              <a:defRPr lang="en-US" sz="2400" kern="1200" spc="100" baseline="0">
                <a:solidFill>
                  <a:schemeClr val="accent1"/>
                </a:solidFill>
                <a:latin typeface="+mj-lt"/>
                <a:ea typeface="+mn-ea"/>
                <a:cs typeface="+mn-cs"/>
              </a:defRPr>
            </a:lvl1pPr>
          </a:lstStyle>
          <a:p>
            <a:r>
              <a:rPr lang="en-US"/>
              <a:t>Acunetix – Web Vulnerability Scan Reporting</a:t>
            </a:r>
            <a:endParaRPr lang="en-US" dirty="0"/>
          </a:p>
        </p:txBody>
      </p:sp>
    </p:spTree>
    <p:extLst>
      <p:ext uri="{BB962C8B-B14F-4D97-AF65-F5344CB8AC3E}">
        <p14:creationId xmlns:p14="http://schemas.microsoft.com/office/powerpoint/2010/main" val="2797760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6354818" cy="1268810"/>
          </a:xfrm>
        </p:spPr>
        <p:txBody>
          <a:bodyPr/>
          <a:lstStyle/>
          <a:p>
            <a:r>
              <a:rPr lang="en-US" dirty="0"/>
              <a:t>Generating report - </a:t>
            </a:r>
            <a:r>
              <a:rPr lang="en-US" dirty="0" err="1"/>
              <a:t>Acunetix</a:t>
            </a:r>
            <a:endParaRPr lang="en-US" dirty="0"/>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14</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object 2">
            <a:extLst>
              <a:ext uri="{FF2B5EF4-FFF2-40B4-BE49-F238E27FC236}">
                <a16:creationId xmlns:a16="http://schemas.microsoft.com/office/drawing/2014/main" id="{10D74A2F-1AF3-1884-8D6B-5E0F75659B83}"/>
              </a:ext>
            </a:extLst>
          </p:cNvPr>
          <p:cNvSpPr>
            <a:spLocks noChangeArrowheads="1"/>
          </p:cNvSpPr>
          <p:nvPr/>
        </p:nvSpPr>
        <p:spPr bwMode="auto">
          <a:xfrm>
            <a:off x="1103160" y="1938025"/>
            <a:ext cx="4105275" cy="4245600"/>
          </a:xfrm>
          <a:prstGeom prst="rect">
            <a:avLst/>
          </a:prstGeom>
          <a:blipFill dpi="0" rotWithShape="1">
            <a:blip r:embed="rId2"/>
            <a:srcRect/>
            <a:stretch>
              <a:fillRect b="-794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 name="object 2">
            <a:extLst>
              <a:ext uri="{FF2B5EF4-FFF2-40B4-BE49-F238E27FC236}">
                <a16:creationId xmlns:a16="http://schemas.microsoft.com/office/drawing/2014/main" id="{0FB1C988-06E1-DC8E-5B81-74A03C205AA5}"/>
              </a:ext>
            </a:extLst>
          </p:cNvPr>
          <p:cNvSpPr>
            <a:spLocks noChangeArrowheads="1"/>
          </p:cNvSpPr>
          <p:nvPr/>
        </p:nvSpPr>
        <p:spPr bwMode="auto">
          <a:xfrm>
            <a:off x="5949605" y="1828176"/>
            <a:ext cx="4105275" cy="4245600"/>
          </a:xfrm>
          <a:prstGeom prst="rect">
            <a:avLst/>
          </a:prstGeom>
          <a:blipFill dpi="0" rotWithShape="1">
            <a:blip r:embed="rId2"/>
            <a:srcRect/>
            <a:stretch>
              <a:fillRect l="586" t="-74858" r="-586" b="-462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912453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6354818" cy="1268810"/>
          </a:xfrm>
        </p:spPr>
        <p:txBody>
          <a:bodyPr/>
          <a:lstStyle/>
          <a:p>
            <a:r>
              <a:rPr lang="en-US" dirty="0"/>
              <a:t>Generating report - </a:t>
            </a:r>
            <a:r>
              <a:rPr lang="en-US" dirty="0" err="1"/>
              <a:t>Acunetix</a:t>
            </a:r>
            <a:endParaRPr lang="en-US" dirty="0"/>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15</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object 3">
            <a:extLst>
              <a:ext uri="{FF2B5EF4-FFF2-40B4-BE49-F238E27FC236}">
                <a16:creationId xmlns:a16="http://schemas.microsoft.com/office/drawing/2014/main" id="{C50D692D-AB4A-1B43-6DB4-2728F08785DC}"/>
              </a:ext>
            </a:extLst>
          </p:cNvPr>
          <p:cNvSpPr>
            <a:spLocks noChangeArrowheads="1"/>
          </p:cNvSpPr>
          <p:nvPr/>
        </p:nvSpPr>
        <p:spPr bwMode="auto">
          <a:xfrm>
            <a:off x="838200" y="1497014"/>
            <a:ext cx="4619625" cy="4466908"/>
          </a:xfrm>
          <a:prstGeom prst="rect">
            <a:avLst/>
          </a:prstGeom>
          <a:blipFill dpi="0" rotWithShape="1">
            <a:blip r:embed="rId2"/>
            <a:srcRect/>
            <a:stretch>
              <a:fillRect b="-4200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 name="object 3">
            <a:extLst>
              <a:ext uri="{FF2B5EF4-FFF2-40B4-BE49-F238E27FC236}">
                <a16:creationId xmlns:a16="http://schemas.microsoft.com/office/drawing/2014/main" id="{43D41F86-647C-6955-9578-DD1884F9F975}"/>
              </a:ext>
            </a:extLst>
          </p:cNvPr>
          <p:cNvSpPr>
            <a:spLocks noChangeArrowheads="1"/>
          </p:cNvSpPr>
          <p:nvPr/>
        </p:nvSpPr>
        <p:spPr bwMode="auto">
          <a:xfrm>
            <a:off x="6317682" y="1497014"/>
            <a:ext cx="4619625" cy="4466908"/>
          </a:xfrm>
          <a:prstGeom prst="rect">
            <a:avLst/>
          </a:prstGeom>
          <a:blipFill dpi="0" rotWithShape="1">
            <a:blip r:embed="rId2"/>
            <a:srcRect/>
            <a:stretch>
              <a:fillRect l="544" t="-45871" r="-544" b="386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802787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6354818" cy="1268810"/>
          </a:xfrm>
        </p:spPr>
        <p:txBody>
          <a:bodyPr/>
          <a:lstStyle/>
          <a:p>
            <a:r>
              <a:rPr lang="en-US" dirty="0"/>
              <a:t>Generating report - </a:t>
            </a:r>
            <a:r>
              <a:rPr lang="en-US" dirty="0" err="1"/>
              <a:t>Acunetix</a:t>
            </a:r>
            <a:endParaRPr lang="en-US" dirty="0"/>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16</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object 3">
            <a:extLst>
              <a:ext uri="{FF2B5EF4-FFF2-40B4-BE49-F238E27FC236}">
                <a16:creationId xmlns:a16="http://schemas.microsoft.com/office/drawing/2014/main" id="{47B8BDFD-4053-C02D-8C89-2C5B26D8A3C1}"/>
              </a:ext>
            </a:extLst>
          </p:cNvPr>
          <p:cNvSpPr>
            <a:spLocks noChangeArrowheads="1"/>
          </p:cNvSpPr>
          <p:nvPr/>
        </p:nvSpPr>
        <p:spPr bwMode="auto">
          <a:xfrm>
            <a:off x="1093871" y="1881547"/>
            <a:ext cx="4200525" cy="4138857"/>
          </a:xfrm>
          <a:prstGeom prst="rect">
            <a:avLst/>
          </a:prstGeom>
          <a:blipFill dpi="0" rotWithShape="1">
            <a:blip r:embed="rId2"/>
            <a:srcRect/>
            <a:stretch>
              <a:fillRect b="-841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6" name="object 3">
            <a:extLst>
              <a:ext uri="{FF2B5EF4-FFF2-40B4-BE49-F238E27FC236}">
                <a16:creationId xmlns:a16="http://schemas.microsoft.com/office/drawing/2014/main" id="{75804598-5C43-E159-BDB4-84E7E8A2FBA8}"/>
              </a:ext>
            </a:extLst>
          </p:cNvPr>
          <p:cNvSpPr>
            <a:spLocks noChangeArrowheads="1"/>
          </p:cNvSpPr>
          <p:nvPr/>
        </p:nvSpPr>
        <p:spPr bwMode="auto">
          <a:xfrm>
            <a:off x="6209805" y="1909789"/>
            <a:ext cx="4458195" cy="3909647"/>
          </a:xfrm>
          <a:prstGeom prst="rect">
            <a:avLst/>
          </a:prstGeom>
          <a:blipFill dpi="0" rotWithShape="1">
            <a:blip r:embed="rId2"/>
            <a:srcRect/>
            <a:stretch>
              <a:fillRect t="-11539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Tree>
    <p:extLst>
      <p:ext uri="{BB962C8B-B14F-4D97-AF65-F5344CB8AC3E}">
        <p14:creationId xmlns:p14="http://schemas.microsoft.com/office/powerpoint/2010/main" val="3224849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883137" y="1360309"/>
            <a:ext cx="2909309"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dirty="0"/>
              <a:t>RED HAWK</a:t>
            </a:r>
            <a:endParaRPr lang="en-US" noProof="0" dirty="0"/>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1152421" y="2890702"/>
            <a:ext cx="9549738" cy="2456610"/>
          </a:xfrm>
        </p:spPr>
        <p:txBody>
          <a:bodyPr anchor="ctr"/>
          <a:lstStyle/>
          <a:p>
            <a:pPr marL="285750" indent="-285750">
              <a:buFont typeface="Arial" panose="020B0604020202020204" pitchFamily="34" charset="0"/>
              <a:buChar char="•"/>
            </a:pPr>
            <a:r>
              <a:rPr lang="en-IN" sz="1600" dirty="0">
                <a:solidFill>
                  <a:srgbClr val="000000"/>
                </a:solidFill>
                <a:effectLst/>
                <a:latin typeface="Arial" panose="020B0604020202020204" pitchFamily="34" charset="0"/>
                <a:ea typeface="Arial" panose="020B0604020202020204" pitchFamily="34" charset="0"/>
              </a:rPr>
              <a:t>Red Hawk is an open-source tool designed for website reconnaissance and vulnerability scanning.</a:t>
            </a:r>
          </a:p>
          <a:p>
            <a:pPr marL="285750" indent="-285750">
              <a:buFont typeface="Arial" panose="020B0604020202020204" pitchFamily="34" charset="0"/>
              <a:buChar char="•"/>
            </a:pPr>
            <a:r>
              <a:rPr lang="en-IN" sz="1600" dirty="0">
                <a:solidFill>
                  <a:srgbClr val="000000"/>
                </a:solidFill>
                <a:effectLst/>
                <a:latin typeface="Arial" panose="020B0604020202020204" pitchFamily="34" charset="0"/>
                <a:ea typeface="Arial" panose="020B0604020202020204" pitchFamily="34" charset="0"/>
              </a:rPr>
              <a:t> It offers various features to gather information about a target website, scan for vulnerabilities, and assess its security. </a:t>
            </a:r>
          </a:p>
          <a:p>
            <a:pPr marL="285750" indent="-285750">
              <a:buFont typeface="Arial" panose="020B0604020202020204" pitchFamily="34" charset="0"/>
              <a:buChar char="•"/>
            </a:pPr>
            <a:r>
              <a:rPr lang="en-IN" sz="1600" dirty="0">
                <a:solidFill>
                  <a:srgbClr val="000000"/>
                </a:solidFill>
                <a:effectLst/>
                <a:latin typeface="Arial" panose="020B0604020202020204" pitchFamily="34" charset="0"/>
                <a:ea typeface="Arial" panose="020B0604020202020204" pitchFamily="34" charset="0"/>
              </a:rPr>
              <a:t>The tool conducts comprehensive information gathering, including obtaining the website's IP address, server details, WHOIS information, geolocation data, and DNS records.</a:t>
            </a:r>
          </a:p>
          <a:p>
            <a:pPr marL="285750" indent="-285750">
              <a:buFont typeface="Arial" panose="020B0604020202020204" pitchFamily="34" charset="0"/>
              <a:buChar char="•"/>
            </a:pPr>
            <a:r>
              <a:rPr lang="en-IN" sz="1600" dirty="0">
                <a:solidFill>
                  <a:srgbClr val="000000"/>
                </a:solidFill>
                <a:effectLst/>
                <a:latin typeface="Arial" panose="020B0604020202020204" pitchFamily="34" charset="0"/>
                <a:ea typeface="Arial" panose="020B0604020202020204" pitchFamily="34" charset="0"/>
              </a:rPr>
              <a:t>One of the main functionalities of Red Hawk is vulnerability scanning. </a:t>
            </a:r>
            <a:r>
              <a:rPr lang="en-US" sz="1200" dirty="0"/>
              <a:t>​</a:t>
            </a:r>
          </a:p>
        </p:txBody>
      </p:sp>
      <p:sp>
        <p:nvSpPr>
          <p:cNvPr id="3" name="Date Placeholder 2">
            <a:extLst>
              <a:ext uri="{FF2B5EF4-FFF2-40B4-BE49-F238E27FC236}">
                <a16:creationId xmlns:a16="http://schemas.microsoft.com/office/drawing/2014/main" id="{13185E29-C32E-49F4-9417-C2C1934B29B3}"/>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24BCFDDC-0123-4F38-A130-41DA1479754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17</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red text on a black background&#10;&#10;Description automatically generated with low confidence">
            <a:extLst>
              <a:ext uri="{FF2B5EF4-FFF2-40B4-BE49-F238E27FC236}">
                <a16:creationId xmlns:a16="http://schemas.microsoft.com/office/drawing/2014/main" id="{30CA7D3D-318C-AF13-1FD4-AB2E5BFF9327}"/>
              </a:ext>
            </a:extLst>
          </p:cNvPr>
          <p:cNvPicPr>
            <a:picLocks noChangeAspect="1"/>
          </p:cNvPicPr>
          <p:nvPr/>
        </p:nvPicPr>
        <p:blipFill>
          <a:blip r:embed="rId2"/>
          <a:stretch>
            <a:fillRect/>
          </a:stretch>
        </p:blipFill>
        <p:spPr>
          <a:xfrm>
            <a:off x="8957002" y="851903"/>
            <a:ext cx="2050395" cy="1525533"/>
          </a:xfrm>
          <a:prstGeom prst="rect">
            <a:avLst/>
          </a:prstGeom>
        </p:spPr>
      </p:pic>
    </p:spTree>
    <p:extLst>
      <p:ext uri="{BB962C8B-B14F-4D97-AF65-F5344CB8AC3E}">
        <p14:creationId xmlns:p14="http://schemas.microsoft.com/office/powerpoint/2010/main" val="117348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5773347" cy="1268810"/>
          </a:xfrm>
        </p:spPr>
        <p:txBody>
          <a:bodyPr/>
          <a:lstStyle/>
          <a:p>
            <a:r>
              <a:rPr lang="en-US" dirty="0"/>
              <a:t>REDHAWK - OUTPUT SCREENSHOTS</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18</a:t>
            </a:fld>
            <a:endParaRPr lang="en-US" dirty="0"/>
          </a:p>
        </p:txBody>
      </p:sp>
      <p:pic>
        <p:nvPicPr>
          <p:cNvPr id="33" name="Picture 32">
            <a:extLst>
              <a:ext uri="{FF2B5EF4-FFF2-40B4-BE49-F238E27FC236}">
                <a16:creationId xmlns:a16="http://schemas.microsoft.com/office/drawing/2014/main" id="{BDA17B4A-684D-DD66-70E4-D931ADF763B7}"/>
              </a:ext>
            </a:extLst>
          </p:cNvPr>
          <p:cNvPicPr>
            <a:picLocks noChangeAspect="1"/>
          </p:cNvPicPr>
          <p:nvPr/>
        </p:nvPicPr>
        <p:blipFill rotWithShape="1">
          <a:blip r:embed="rId2">
            <a:extLst>
              <a:ext uri="{28A0092B-C50C-407E-A947-70E740481C1C}">
                <a14:useLocalDpi xmlns:a14="http://schemas.microsoft.com/office/drawing/2010/main" val="0"/>
              </a:ext>
            </a:extLst>
          </a:blip>
          <a:srcRect t="20828"/>
          <a:stretch/>
        </p:blipFill>
        <p:spPr bwMode="auto">
          <a:xfrm>
            <a:off x="1170605" y="1885900"/>
            <a:ext cx="3926278" cy="2827775"/>
          </a:xfrm>
          <a:prstGeom prst="rect">
            <a:avLst/>
          </a:prstGeom>
          <a:ln>
            <a:noFill/>
          </a:ln>
          <a:extLst>
            <a:ext uri="{53640926-AAD7-44D8-BBD7-CCE9431645EC}">
              <a14:shadowObscured xmlns:a14="http://schemas.microsoft.com/office/drawing/2010/main"/>
            </a:ext>
          </a:extLst>
        </p:spPr>
      </p:pic>
      <p:pic>
        <p:nvPicPr>
          <p:cNvPr id="38" name="Picture 37">
            <a:extLst>
              <a:ext uri="{FF2B5EF4-FFF2-40B4-BE49-F238E27FC236}">
                <a16:creationId xmlns:a16="http://schemas.microsoft.com/office/drawing/2014/main" id="{A2D6B076-2B66-2E53-4E54-9D9215E2B51C}"/>
              </a:ext>
            </a:extLst>
          </p:cNvPr>
          <p:cNvPicPr>
            <a:picLocks noChangeAspect="1"/>
          </p:cNvPicPr>
          <p:nvPr/>
        </p:nvPicPr>
        <p:blipFill rotWithShape="1">
          <a:blip r:embed="rId3">
            <a:extLst>
              <a:ext uri="{28A0092B-C50C-407E-A947-70E740481C1C}">
                <a14:useLocalDpi xmlns:a14="http://schemas.microsoft.com/office/drawing/2010/main" val="0"/>
              </a:ext>
            </a:extLst>
          </a:blip>
          <a:srcRect t="5239" b="1"/>
          <a:stretch/>
        </p:blipFill>
        <p:spPr bwMode="auto">
          <a:xfrm>
            <a:off x="1170605" y="5029071"/>
            <a:ext cx="3926278" cy="1011883"/>
          </a:xfrm>
          <a:prstGeom prst="rect">
            <a:avLst/>
          </a:prstGeom>
          <a:ln>
            <a:noFill/>
          </a:ln>
          <a:extLst>
            <a:ext uri="{53640926-AAD7-44D8-BBD7-CCE9431645EC}">
              <a14:shadowObscured xmlns:a14="http://schemas.microsoft.com/office/drawing/2010/main"/>
            </a:ext>
          </a:extLst>
        </p:spPr>
      </p:pic>
      <p:pic>
        <p:nvPicPr>
          <p:cNvPr id="39" name="Picture 38">
            <a:extLst>
              <a:ext uri="{FF2B5EF4-FFF2-40B4-BE49-F238E27FC236}">
                <a16:creationId xmlns:a16="http://schemas.microsoft.com/office/drawing/2014/main" id="{6A63464C-1A41-6331-CCE8-3A211E4F33E4}"/>
              </a:ext>
            </a:extLst>
          </p:cNvPr>
          <p:cNvPicPr>
            <a:picLocks noChangeAspect="1"/>
          </p:cNvPicPr>
          <p:nvPr/>
        </p:nvPicPr>
        <p:blipFill rotWithShape="1">
          <a:blip r:embed="rId4">
            <a:extLst>
              <a:ext uri="{28A0092B-C50C-407E-A947-70E740481C1C}">
                <a14:useLocalDpi xmlns:a14="http://schemas.microsoft.com/office/drawing/2010/main" val="0"/>
              </a:ext>
            </a:extLst>
          </a:blip>
          <a:srcRect t="40279"/>
          <a:stretch/>
        </p:blipFill>
        <p:spPr bwMode="auto">
          <a:xfrm>
            <a:off x="7067005" y="1783785"/>
            <a:ext cx="2049208" cy="257525"/>
          </a:xfrm>
          <a:prstGeom prst="rect">
            <a:avLst/>
          </a:prstGeom>
          <a:ln>
            <a:noFill/>
          </a:ln>
          <a:extLst>
            <a:ext uri="{53640926-AAD7-44D8-BBD7-CCE9431645EC}">
              <a14:shadowObscured xmlns:a14="http://schemas.microsoft.com/office/drawing/2010/main"/>
            </a:ext>
          </a:extLst>
        </p:spPr>
      </p:pic>
      <p:pic>
        <p:nvPicPr>
          <p:cNvPr id="40" name="Picture 39">
            <a:extLst>
              <a:ext uri="{FF2B5EF4-FFF2-40B4-BE49-F238E27FC236}">
                <a16:creationId xmlns:a16="http://schemas.microsoft.com/office/drawing/2014/main" id="{CA0BB508-6DBE-658F-758D-8E6A8543BA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7005" y="1991116"/>
            <a:ext cx="4230877" cy="530871"/>
          </a:xfrm>
          <a:prstGeom prst="rect">
            <a:avLst/>
          </a:prstGeom>
        </p:spPr>
      </p:pic>
      <p:pic>
        <p:nvPicPr>
          <p:cNvPr id="41" name="Picture 40">
            <a:extLst>
              <a:ext uri="{FF2B5EF4-FFF2-40B4-BE49-F238E27FC236}">
                <a16:creationId xmlns:a16="http://schemas.microsoft.com/office/drawing/2014/main" id="{D3F6EFFE-A419-42AF-53B1-428AF4F60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5118" y="2797584"/>
            <a:ext cx="4083872" cy="3101191"/>
          </a:xfrm>
          <a:prstGeom prst="rect">
            <a:avLst/>
          </a:prstGeom>
        </p:spPr>
      </p:pic>
    </p:spTree>
    <p:extLst>
      <p:ext uri="{BB962C8B-B14F-4D97-AF65-F5344CB8AC3E}">
        <p14:creationId xmlns:p14="http://schemas.microsoft.com/office/powerpoint/2010/main" val="40872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5692665" cy="1268810"/>
          </a:xfrm>
        </p:spPr>
        <p:txBody>
          <a:bodyPr/>
          <a:lstStyle/>
          <a:p>
            <a:r>
              <a:rPr lang="en-US" dirty="0"/>
              <a:t>REDHAWK - OUTPUT SCREENSHOTS</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19</a:t>
            </a:fld>
            <a:endParaRPr lang="en-US" dirty="0"/>
          </a:p>
        </p:txBody>
      </p:sp>
      <p:pic>
        <p:nvPicPr>
          <p:cNvPr id="5" name="Picture 4">
            <a:extLst>
              <a:ext uri="{FF2B5EF4-FFF2-40B4-BE49-F238E27FC236}">
                <a16:creationId xmlns:a16="http://schemas.microsoft.com/office/drawing/2014/main" id="{A40E16D4-FA9F-73B4-1889-36D686E42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474" y="2500779"/>
            <a:ext cx="3873500" cy="2197100"/>
          </a:xfrm>
          <a:prstGeom prst="rect">
            <a:avLst/>
          </a:prstGeom>
        </p:spPr>
      </p:pic>
      <p:pic>
        <p:nvPicPr>
          <p:cNvPr id="6" name="Picture 5">
            <a:extLst>
              <a:ext uri="{FF2B5EF4-FFF2-40B4-BE49-F238E27FC236}">
                <a16:creationId xmlns:a16="http://schemas.microsoft.com/office/drawing/2014/main" id="{5A8EA09B-2B9B-E0BA-D0DE-33CCD1C49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638" y="2599392"/>
            <a:ext cx="4321198" cy="1999502"/>
          </a:xfrm>
          <a:prstGeom prst="rect">
            <a:avLst/>
          </a:prstGeom>
        </p:spPr>
      </p:pic>
    </p:spTree>
    <p:extLst>
      <p:ext uri="{BB962C8B-B14F-4D97-AF65-F5344CB8AC3E}">
        <p14:creationId xmlns:p14="http://schemas.microsoft.com/office/powerpoint/2010/main" val="382166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6A070758-9539-49E3-9A13-06037269F5F0}"/>
              </a:ext>
            </a:extLst>
          </p:cNvPr>
          <p:cNvSpPr>
            <a:spLocks noGrp="1"/>
          </p:cNvSpPr>
          <p:nvPr>
            <p:ph type="title"/>
          </p:nvPr>
        </p:nvSpPr>
        <p:spPr>
          <a:xfrm rot="16200000">
            <a:off x="-818328" y="4296729"/>
            <a:ext cx="3121302" cy="469478"/>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dirty="0"/>
              <a:t>INTRODUCTION TO CYBERSECURITY</a:t>
            </a:r>
            <a:endParaRPr lang="en-US" noProof="0" dirty="0"/>
          </a:p>
        </p:txBody>
      </p:sp>
      <p:sp>
        <p:nvSpPr>
          <p:cNvPr id="27" name="Text Placeholder 26">
            <a:extLst>
              <a:ext uri="{FF2B5EF4-FFF2-40B4-BE49-F238E27FC236}">
                <a16:creationId xmlns:a16="http://schemas.microsoft.com/office/drawing/2014/main" id="{8CB3BA1F-61EC-43EA-B954-8D7BA548F23B}"/>
              </a:ext>
            </a:extLst>
          </p:cNvPr>
          <p:cNvSpPr>
            <a:spLocks noGrp="1"/>
          </p:cNvSpPr>
          <p:nvPr>
            <p:ph type="body" sz="quarter" idx="14"/>
          </p:nvPr>
        </p:nvSpPr>
        <p:spPr>
          <a:xfrm>
            <a:off x="6660543" y="2423253"/>
            <a:ext cx="3266975" cy="326687"/>
          </a:xfrm>
        </p:spPr>
        <p:txBody>
          <a:bodyPr/>
          <a:lstStyle/>
          <a:p>
            <a:r>
              <a:rPr lang="en-US" dirty="0"/>
              <a:t>INTRODUCTION</a:t>
            </a:r>
          </a:p>
        </p:txBody>
      </p:sp>
      <p:sp>
        <p:nvSpPr>
          <p:cNvPr id="36" name="Content Placeholder 35">
            <a:extLst>
              <a:ext uri="{FF2B5EF4-FFF2-40B4-BE49-F238E27FC236}">
                <a16:creationId xmlns:a16="http://schemas.microsoft.com/office/drawing/2014/main" id="{E729BB73-6CD7-44AA-A8FE-669B7271B5B8}"/>
              </a:ext>
            </a:extLst>
          </p:cNvPr>
          <p:cNvSpPr>
            <a:spLocks noGrp="1"/>
          </p:cNvSpPr>
          <p:nvPr>
            <p:ph sz="quarter" idx="15"/>
          </p:nvPr>
        </p:nvSpPr>
        <p:spPr>
          <a:xfrm>
            <a:off x="6660543" y="2756830"/>
            <a:ext cx="5145975" cy="2384195"/>
          </a:xfrm>
        </p:spPr>
        <p:txBody>
          <a:bodyPr/>
          <a:lstStyle/>
          <a:p>
            <a:pPr algn="just"/>
            <a:r>
              <a:rPr lang="en-US" dirty="0"/>
              <a:t>Cybersecurity is a field dedicated to protecting computer systems, networks, and data from unauthorized access, theft, damage, or disruption. It encompasses various practices, technologies, and measures designed to safeguard digital assets and mitigate risks associated with cyber threats.</a:t>
            </a:r>
          </a:p>
          <a:p>
            <a:pPr algn="just"/>
            <a:r>
              <a:rPr lang="en-US" dirty="0"/>
              <a:t>It plays a crucial role in maintaining the confidentiality, integrity, and availability of information in today's technology-driven society.</a:t>
            </a:r>
          </a:p>
        </p:txBody>
      </p:sp>
      <p:sp>
        <p:nvSpPr>
          <p:cNvPr id="3" name="Date Placeholder 2">
            <a:extLst>
              <a:ext uri="{FF2B5EF4-FFF2-40B4-BE49-F238E27FC236}">
                <a16:creationId xmlns:a16="http://schemas.microsoft.com/office/drawing/2014/main" id="{87B47E8C-1F0A-40EF-81C0-6BA51F14DE35}"/>
              </a:ext>
            </a:extLst>
          </p:cNvPr>
          <p:cNvSpPr>
            <a:spLocks noGrp="1"/>
          </p:cNvSpPr>
          <p:nvPr>
            <p:ph type="dt" sz="half" idx="10"/>
          </p:nvPr>
        </p:nvSpPr>
        <p:spPr>
          <a:xfrm>
            <a:off x="1571846"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69C484AE-32AC-478C-80FE-FD9EA56A8CC0}"/>
              </a:ext>
            </a:extLst>
          </p:cNvPr>
          <p:cNvSpPr>
            <a:spLocks noGrp="1"/>
          </p:cNvSpPr>
          <p:nvPr>
            <p:ph type="ftr" sz="quarter" idx="11"/>
          </p:nvPr>
        </p:nvSpPr>
        <p:spPr>
          <a:xfrm>
            <a:off x="6519230" y="6356350"/>
            <a:ext cx="3152912" cy="365125"/>
          </a:xfrm>
        </p:spPr>
        <p:txBody>
          <a:bodyPr/>
          <a:lstStyle/>
          <a:p>
            <a:r>
              <a:rPr lang="en-US" dirty="0"/>
              <a:t>CA4 CYBERSECURITY</a:t>
            </a:r>
          </a:p>
        </p:txBody>
      </p:sp>
      <p:sp>
        <p:nvSpPr>
          <p:cNvPr id="5" name="Slide Number Placeholder 4">
            <a:extLst>
              <a:ext uri="{FF2B5EF4-FFF2-40B4-BE49-F238E27FC236}">
                <a16:creationId xmlns:a16="http://schemas.microsoft.com/office/drawing/2014/main" id="{DE6AF1E4-56E5-40D1-BBF3-E946721384C3}"/>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2</a:t>
            </a:fld>
            <a:endParaRPr lang="en-US" dirty="0"/>
          </a:p>
        </p:txBody>
      </p:sp>
      <p:pic>
        <p:nvPicPr>
          <p:cNvPr id="10" name="Picture Placeholder 9">
            <a:extLst>
              <a:ext uri="{FF2B5EF4-FFF2-40B4-BE49-F238E27FC236}">
                <a16:creationId xmlns:a16="http://schemas.microsoft.com/office/drawing/2014/main" id="{90854510-8EEA-3D62-E10D-4D7292CDAB58}"/>
              </a:ext>
            </a:extLst>
          </p:cNvPr>
          <p:cNvPicPr>
            <a:picLocks noGrp="1" noChangeAspect="1"/>
          </p:cNvPicPr>
          <p:nvPr>
            <p:ph type="pic" sz="quarter" idx="13"/>
          </p:nvPr>
        </p:nvPicPr>
        <p:blipFill>
          <a:blip r:embed="rId2"/>
          <a:srcRect l="29694" r="29694"/>
          <a:stretch>
            <a:fillRect/>
          </a:stretch>
        </p:blipFill>
        <p:spPr/>
      </p:pic>
    </p:spTree>
    <p:extLst>
      <p:ext uri="{BB962C8B-B14F-4D97-AF65-F5344CB8AC3E}">
        <p14:creationId xmlns:p14="http://schemas.microsoft.com/office/powerpoint/2010/main" val="660747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883136" y="1303508"/>
            <a:ext cx="2909309"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Wire Shark</a:t>
            </a:r>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988764" y="2358594"/>
            <a:ext cx="9549738" cy="3520826"/>
          </a:xfrm>
        </p:spPr>
        <p:txBody>
          <a:bodyPr anchor="ctr"/>
          <a:lstStyle/>
          <a:p>
            <a:pPr marL="285750" indent="-285750">
              <a:spcAft>
                <a:spcPts val="800"/>
              </a:spcAf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Wireshark is a free and open-source network protocol analyzer.</a:t>
            </a:r>
          </a:p>
          <a:p>
            <a:pPr marL="285750" indent="-285750">
              <a:spcAft>
                <a:spcPts val="800"/>
              </a:spcAf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 It is widely used by network administrators, security professionals, and developers to capture, analyze, and troubleshoot network traffic in real-time.</a:t>
            </a:r>
          </a:p>
          <a:p>
            <a:pPr marL="285750" indent="-285750">
              <a:spcAft>
                <a:spcPts val="800"/>
              </a:spcAf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With Wireshark, you can inspect and analyze the packets flowing over a network, helping you understand network behavior, diagnose network issues, and investigate security incidents. </a:t>
            </a:r>
          </a:p>
          <a:p>
            <a:pPr marL="285750" indent="-285750">
              <a:spcAft>
                <a:spcPts val="800"/>
              </a:spcAf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Wireshark is a network or protocol analyzer (also known as a network sniffer) available for free at the Wireshark website. It is used to analyze the structure of different network protocols and has the ability to demonstrate encapsulation. The analyzer operates on Unix, Linux and Microsoft Windows operating systems, and employs the GTK+ widget toolkit and </a:t>
            </a:r>
            <a:r>
              <a:rPr lang="en-US" dirty="0" err="1">
                <a:effectLst/>
                <a:latin typeface="Arial" panose="020B0604020202020204" pitchFamily="34" charset="0"/>
                <a:ea typeface="Calibri" panose="020F0502020204030204" pitchFamily="34" charset="0"/>
                <a:cs typeface="Arial" panose="020B0604020202020204" pitchFamily="34" charset="0"/>
              </a:rPr>
              <a:t>pcap</a:t>
            </a:r>
            <a:r>
              <a:rPr lang="en-US" dirty="0">
                <a:effectLst/>
                <a:latin typeface="Arial" panose="020B0604020202020204" pitchFamily="34" charset="0"/>
                <a:ea typeface="Calibri" panose="020F0502020204030204" pitchFamily="34" charset="0"/>
                <a:cs typeface="Arial" panose="020B0604020202020204" pitchFamily="34" charset="0"/>
              </a:rPr>
              <a:t> for packet capturing. </a:t>
            </a:r>
          </a:p>
          <a:p>
            <a:pPr marL="285750" indent="-285750">
              <a:spcAft>
                <a:spcPts val="800"/>
              </a:spcAft>
              <a:buFont typeface="Arial" panose="020B0604020202020204" pitchFamily="34" charset="0"/>
              <a:buChar char="•"/>
            </a:pPr>
            <a:r>
              <a:rPr lang="en-US" dirty="0">
                <a:effectLst/>
                <a:latin typeface="Arial" panose="020B0604020202020204" pitchFamily="34" charset="0"/>
                <a:ea typeface="Calibri" panose="020F0502020204030204" pitchFamily="34" charset="0"/>
                <a:cs typeface="Arial" panose="020B0604020202020204" pitchFamily="34" charset="0"/>
              </a:rPr>
              <a:t>Wireshark shares many characteristics with </a:t>
            </a:r>
            <a:r>
              <a:rPr lang="en-US" dirty="0" err="1">
                <a:effectLst/>
                <a:latin typeface="Arial" panose="020B0604020202020204" pitchFamily="34" charset="0"/>
                <a:ea typeface="Calibri" panose="020F0502020204030204" pitchFamily="34" charset="0"/>
                <a:cs typeface="Arial" panose="020B0604020202020204" pitchFamily="34" charset="0"/>
              </a:rPr>
              <a:t>tcpdump</a:t>
            </a:r>
            <a:r>
              <a:rPr lang="en-US" dirty="0">
                <a:effectLst/>
                <a:latin typeface="Arial" panose="020B0604020202020204" pitchFamily="34" charset="0"/>
                <a:ea typeface="Calibri" panose="020F0502020204030204" pitchFamily="34" charset="0"/>
                <a:cs typeface="Arial" panose="020B0604020202020204" pitchFamily="34" charset="0"/>
              </a:rPr>
              <a:t>. The difference is that it supports a graphical user interface (GUI) and has information filtering features. In addition, Wireshark permits the user to see all the traffic being passed over the network.</a:t>
            </a:r>
          </a:p>
          <a:p>
            <a:pPr marL="285750" indent="-285750">
              <a:lnSpc>
                <a:spcPct val="107000"/>
              </a:lnSpc>
              <a:spcAft>
                <a:spcPts val="800"/>
              </a:spcAft>
              <a:buFont typeface="Arial" panose="020B0604020202020204" pitchFamily="34" charset="0"/>
              <a:buChar char="•"/>
            </a:pPr>
            <a:endParaRPr lang="en-IN" dirty="0">
              <a:effectLst/>
              <a:latin typeface="Arial" panose="020B0604020202020204" pitchFamily="34" charset="0"/>
              <a:ea typeface="Calibri" panose="020F050202020403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13185E29-C32E-49F4-9417-C2C1934B29B3}"/>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24BCFDDC-0123-4F38-A130-41DA1479754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20</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66" name="Picture 2">
            <a:extLst>
              <a:ext uri="{FF2B5EF4-FFF2-40B4-BE49-F238E27FC236}">
                <a16:creationId xmlns:a16="http://schemas.microsoft.com/office/drawing/2014/main" id="{4B81211B-3447-7C20-51BB-EEFC4D3C7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56" y="751366"/>
            <a:ext cx="3822915"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137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6354818" cy="1268810"/>
          </a:xfrm>
        </p:spPr>
        <p:txBody>
          <a:bodyPr/>
          <a:lstStyle/>
          <a:p>
            <a:r>
              <a:rPr lang="en-US" dirty="0"/>
              <a:t>WIRESHARK - OUTPUT SCREENSHOTS</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21</a:t>
            </a:fld>
            <a:endParaRPr lang="en-US" dirty="0"/>
          </a:p>
        </p:txBody>
      </p:sp>
      <p:pic>
        <p:nvPicPr>
          <p:cNvPr id="7" name="Picture 6">
            <a:extLst>
              <a:ext uri="{FF2B5EF4-FFF2-40B4-BE49-F238E27FC236}">
                <a16:creationId xmlns:a16="http://schemas.microsoft.com/office/drawing/2014/main" id="{E6CA7F71-5ED6-6157-4230-5B0D781597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32850" y="2762967"/>
            <a:ext cx="5320862" cy="2768440"/>
          </a:xfrm>
          <a:prstGeom prst="rect">
            <a:avLst/>
          </a:prstGeom>
        </p:spPr>
      </p:pic>
      <p:pic>
        <p:nvPicPr>
          <p:cNvPr id="8" name="Picture 7">
            <a:extLst>
              <a:ext uri="{FF2B5EF4-FFF2-40B4-BE49-F238E27FC236}">
                <a16:creationId xmlns:a16="http://schemas.microsoft.com/office/drawing/2014/main" id="{61BF0031-0B60-C949-91BD-DC6BC1F11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45306"/>
            <a:ext cx="4864584" cy="2516487"/>
          </a:xfrm>
          <a:prstGeom prst="rect">
            <a:avLst/>
          </a:prstGeom>
        </p:spPr>
      </p:pic>
      <p:sp>
        <p:nvSpPr>
          <p:cNvPr id="10" name="TextBox 9">
            <a:extLst>
              <a:ext uri="{FF2B5EF4-FFF2-40B4-BE49-F238E27FC236}">
                <a16:creationId xmlns:a16="http://schemas.microsoft.com/office/drawing/2014/main" id="{6B1CBAD2-D673-DF7D-522F-FAE8C3E8D964}"/>
              </a:ext>
            </a:extLst>
          </p:cNvPr>
          <p:cNvSpPr txBox="1"/>
          <p:nvPr/>
        </p:nvSpPr>
        <p:spPr>
          <a:xfrm>
            <a:off x="838199" y="5023851"/>
            <a:ext cx="4864584" cy="536622"/>
          </a:xfrm>
          <a:prstGeom prst="rect">
            <a:avLst/>
          </a:prstGeom>
          <a:noFill/>
        </p:spPr>
        <p:txBody>
          <a:bodyPr wrap="square">
            <a:spAutoFit/>
          </a:bodyPr>
          <a:lstStyle/>
          <a:p>
            <a:pPr lvl="0">
              <a:lnSpc>
                <a:spcPct val="107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rPr>
              <a:t>Select one or more of networks, go to the menu bar, then select Capture.</a:t>
            </a:r>
            <a:endParaRPr lang="en-IN" sz="1400" dirty="0">
              <a:effectLst/>
              <a:latin typeface="Arial" panose="020B060402020202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5A1E470-21D9-7719-699D-A6C87D3179EB}"/>
              </a:ext>
            </a:extLst>
          </p:cNvPr>
          <p:cNvSpPr txBox="1"/>
          <p:nvPr/>
        </p:nvSpPr>
        <p:spPr>
          <a:xfrm>
            <a:off x="5619750" y="2355525"/>
            <a:ext cx="5320862" cy="306109"/>
          </a:xfrm>
          <a:prstGeom prst="rect">
            <a:avLst/>
          </a:prstGeom>
          <a:noFill/>
        </p:spPr>
        <p:txBody>
          <a:bodyPr wrap="square">
            <a:spAutoFit/>
          </a:bodyPr>
          <a:lstStyle/>
          <a:p>
            <a:pPr marL="457200">
              <a:lnSpc>
                <a:spcPct val="107000"/>
              </a:lnSpc>
            </a:pPr>
            <a:r>
              <a:rPr lang="en-US" sz="1400" dirty="0">
                <a:effectLst/>
                <a:latin typeface="Arial" panose="020B0604020202020204" pitchFamily="34" charset="0"/>
                <a:ea typeface="Calibri" panose="020F0502020204030204" pitchFamily="34" charset="0"/>
                <a:cs typeface="Arial" panose="020B0604020202020204" pitchFamily="34" charset="0"/>
              </a:rPr>
              <a:t>In the Wireshark Capture Interfaces window, select Start.</a:t>
            </a:r>
            <a:endParaRPr lang="en-IN" sz="1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63278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6354818" cy="1268810"/>
          </a:xfrm>
        </p:spPr>
        <p:txBody>
          <a:bodyPr/>
          <a:lstStyle/>
          <a:p>
            <a:r>
              <a:rPr lang="en-US" dirty="0"/>
              <a:t>WIRESHARK - OUTPUT SCREENSHOTS</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22</a:t>
            </a:fld>
            <a:endParaRPr lang="en-US" dirty="0"/>
          </a:p>
        </p:txBody>
      </p:sp>
      <p:pic>
        <p:nvPicPr>
          <p:cNvPr id="1034" name="Picture 5">
            <a:extLst>
              <a:ext uri="{FF2B5EF4-FFF2-40B4-BE49-F238E27FC236}">
                <a16:creationId xmlns:a16="http://schemas.microsoft.com/office/drawing/2014/main" id="{88A91CE2-FB03-8CC5-D5C8-A7C878634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43" y="1483363"/>
            <a:ext cx="59436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A1B5F92A-4472-A1A2-77DF-CF394E3DC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514" y="3233424"/>
            <a:ext cx="59436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424457-92E2-CA4B-A24F-BD13BEC14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783" y="4865374"/>
            <a:ext cx="59436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2">
            <a:extLst>
              <a:ext uri="{FF2B5EF4-FFF2-40B4-BE49-F238E27FC236}">
                <a16:creationId xmlns:a16="http://schemas.microsoft.com/office/drawing/2014/main" id="{D667849C-D828-AA32-5B1C-4EC135FC4F4B}"/>
              </a:ext>
            </a:extLst>
          </p:cNvPr>
          <p:cNvSpPr>
            <a:spLocks noChangeArrowheads="1"/>
          </p:cNvSpPr>
          <p:nvPr/>
        </p:nvSpPr>
        <p:spPr bwMode="auto">
          <a:xfrm>
            <a:off x="1019175" y="3744608"/>
            <a:ext cx="39644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The packet details pane (the middle section) </a:t>
            </a:r>
            <a:r>
              <a:rPr kumimoji="0" lang="en-US" altLang="en-US" sz="140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Rectangle 13">
            <a:extLst>
              <a:ext uri="{FF2B5EF4-FFF2-40B4-BE49-F238E27FC236}">
                <a16:creationId xmlns:a16="http://schemas.microsoft.com/office/drawing/2014/main" id="{23F72CCC-03C8-3B32-2CA4-1963B0C7EA92}"/>
              </a:ext>
            </a:extLst>
          </p:cNvPr>
          <p:cNvSpPr>
            <a:spLocks noChangeArrowheads="1"/>
          </p:cNvSpPr>
          <p:nvPr/>
        </p:nvSpPr>
        <p:spPr bwMode="auto">
          <a:xfrm>
            <a:off x="7458075" y="5398965"/>
            <a:ext cx="41553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packet bytes pane (the bottom section)</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extBox 18">
            <a:extLst>
              <a:ext uri="{FF2B5EF4-FFF2-40B4-BE49-F238E27FC236}">
                <a16:creationId xmlns:a16="http://schemas.microsoft.com/office/drawing/2014/main" id="{9585B5A2-FE20-C043-E52E-4DAF9E6CB743}"/>
              </a:ext>
            </a:extLst>
          </p:cNvPr>
          <p:cNvSpPr txBox="1"/>
          <p:nvPr/>
        </p:nvSpPr>
        <p:spPr>
          <a:xfrm>
            <a:off x="6920142" y="2009104"/>
            <a:ext cx="4358115" cy="306109"/>
          </a:xfrm>
          <a:prstGeom prst="rect">
            <a:avLst/>
          </a:prstGeom>
          <a:noFill/>
        </p:spPr>
        <p:txBody>
          <a:bodyPr wrap="square">
            <a:spAutoFit/>
          </a:bodyPr>
          <a:lstStyle/>
          <a:p>
            <a:pPr marL="457200">
              <a:lnSpc>
                <a:spcPct val="107000"/>
              </a:lnSpc>
              <a:spcAft>
                <a:spcPts val="800"/>
              </a:spcAft>
            </a:pPr>
            <a:r>
              <a:rPr lang="en-US" sz="1400" dirty="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a:t>
            </a:r>
            <a:r>
              <a:rPr lang="en-US" sz="1400" dirty="0">
                <a:effectLst/>
                <a:latin typeface="Arial" panose="020B0604020202020204" pitchFamily="34" charset="0"/>
                <a:ea typeface="Calibri" panose="020F0502020204030204" pitchFamily="34" charset="0"/>
                <a:cs typeface="Arial" panose="020B0604020202020204" pitchFamily="34" charset="0"/>
              </a:rPr>
              <a:t>The packet list pane (the top section)</a:t>
            </a:r>
            <a:endParaRPr lang="en-IN" sz="1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33268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6354818" cy="1268810"/>
          </a:xfrm>
        </p:spPr>
        <p:txBody>
          <a:bodyPr/>
          <a:lstStyle/>
          <a:p>
            <a:r>
              <a:rPr lang="en-US" dirty="0"/>
              <a:t>WIRESHARK - OUTPUT SCREENSHOTS</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23</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70559E28-7BDA-6906-9B0B-BDE2E9EBEA89}"/>
              </a:ext>
            </a:extLst>
          </p:cNvPr>
          <p:cNvPicPr>
            <a:picLocks noChangeAspect="1"/>
          </p:cNvPicPr>
          <p:nvPr/>
        </p:nvPicPr>
        <p:blipFill>
          <a:blip r:embed="rId2"/>
          <a:stretch>
            <a:fillRect/>
          </a:stretch>
        </p:blipFill>
        <p:spPr>
          <a:xfrm>
            <a:off x="5410200" y="1536700"/>
            <a:ext cx="5943600" cy="3123565"/>
          </a:xfrm>
          <a:prstGeom prst="rect">
            <a:avLst/>
          </a:prstGeom>
        </p:spPr>
      </p:pic>
      <p:sp>
        <p:nvSpPr>
          <p:cNvPr id="7" name="TextBox 6">
            <a:extLst>
              <a:ext uri="{FF2B5EF4-FFF2-40B4-BE49-F238E27FC236}">
                <a16:creationId xmlns:a16="http://schemas.microsoft.com/office/drawing/2014/main" id="{2C43AE90-3CF8-5BA8-D5FC-3E2FE802AE6A}"/>
              </a:ext>
            </a:extLst>
          </p:cNvPr>
          <p:cNvSpPr txBox="1"/>
          <p:nvPr/>
        </p:nvSpPr>
        <p:spPr>
          <a:xfrm>
            <a:off x="398948" y="2101370"/>
            <a:ext cx="6930188" cy="374077"/>
          </a:xfrm>
          <a:prstGeom prst="rect">
            <a:avLst/>
          </a:prstGeom>
          <a:noFill/>
        </p:spPr>
        <p:txBody>
          <a:bodyPr wrap="square">
            <a:spAutoFit/>
          </a:bodyPr>
          <a:lstStyle/>
          <a:p>
            <a:pPr marL="457200">
              <a:lnSpc>
                <a:spcPct val="107000"/>
              </a:lnSpc>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Wireshark Color Rules:</a:t>
            </a:r>
            <a:endParaRPr lang="en-IN"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C708A3D5-0F55-9D92-632E-A6C2DB82DC18}"/>
              </a:ext>
            </a:extLst>
          </p:cNvPr>
          <p:cNvSpPr txBox="1"/>
          <p:nvPr/>
        </p:nvSpPr>
        <p:spPr>
          <a:xfrm>
            <a:off x="398948" y="2638792"/>
            <a:ext cx="5011252" cy="1689180"/>
          </a:xfrm>
          <a:prstGeom prst="rect">
            <a:avLst/>
          </a:prstGeom>
          <a:noFill/>
        </p:spPr>
        <p:txBody>
          <a:bodyPr wrap="square">
            <a:spAutoFit/>
          </a:bodyPr>
          <a:lstStyle/>
          <a:p>
            <a:pPr marL="457200" algn="just">
              <a:lnSpc>
                <a:spcPct val="107000"/>
              </a:lnSpc>
            </a:pPr>
            <a:r>
              <a:rPr lang="en-US" sz="1400" dirty="0">
                <a:effectLst/>
                <a:latin typeface="Arial" panose="020B0604020202020204" pitchFamily="34" charset="0"/>
                <a:ea typeface="Calibri" panose="020F0502020204030204" pitchFamily="34" charset="0"/>
                <a:cs typeface="Arial" panose="020B0604020202020204" pitchFamily="34" charset="0"/>
              </a:rPr>
              <a:t>While Wireshark's capture and display filters limit which packets are recorded or shown on</a:t>
            </a:r>
            <a:r>
              <a:rPr lang="en-IN" sz="1400" dirty="0">
                <a:latin typeface="Arial" panose="020B0604020202020204" pitchFamily="34" charset="0"/>
                <a:ea typeface="Calibri" panose="020F0502020204030204" pitchFamily="34" charset="0"/>
                <a:cs typeface="Arial" panose="020B0604020202020204" pitchFamily="34" charset="0"/>
              </a:rPr>
              <a:t> </a:t>
            </a:r>
            <a:r>
              <a:rPr lang="en-US" sz="1400" dirty="0">
                <a:effectLst/>
                <a:latin typeface="Arial" panose="020B0604020202020204" pitchFamily="34" charset="0"/>
                <a:ea typeface="Calibri" panose="020F0502020204030204" pitchFamily="34" charset="0"/>
                <a:cs typeface="Arial" panose="020B0604020202020204" pitchFamily="34" charset="0"/>
              </a:rPr>
              <a:t>the screen, its colorization function takes things a step further: It can  distinguish between</a:t>
            </a:r>
            <a:r>
              <a:rPr lang="en-IN" sz="1400" dirty="0">
                <a:latin typeface="Arial" panose="020B0604020202020204" pitchFamily="34" charset="0"/>
                <a:ea typeface="Calibri" panose="020F0502020204030204" pitchFamily="34" charset="0"/>
                <a:cs typeface="Arial" panose="020B0604020202020204" pitchFamily="34" charset="0"/>
              </a:rPr>
              <a:t> </a:t>
            </a:r>
            <a:r>
              <a:rPr lang="en-US" sz="1400" dirty="0">
                <a:effectLst/>
                <a:latin typeface="Arial" panose="020B0604020202020204" pitchFamily="34" charset="0"/>
                <a:ea typeface="Calibri" panose="020F0502020204030204" pitchFamily="34" charset="0"/>
                <a:cs typeface="Arial" panose="020B0604020202020204" pitchFamily="34" charset="0"/>
              </a:rPr>
              <a:t>different packet types based on their individual hue. </a:t>
            </a:r>
          </a:p>
          <a:p>
            <a:pPr marL="457200" algn="just">
              <a:lnSpc>
                <a:spcPct val="107000"/>
              </a:lnSpc>
            </a:pPr>
            <a:r>
              <a:rPr lang="en-US" sz="1400" dirty="0">
                <a:effectLst/>
                <a:latin typeface="Arial" panose="020B0604020202020204" pitchFamily="34" charset="0"/>
                <a:ea typeface="Calibri" panose="020F0502020204030204" pitchFamily="34" charset="0"/>
                <a:cs typeface="Arial" panose="020B0604020202020204" pitchFamily="34" charset="0"/>
              </a:rPr>
              <a:t>This quickly locates certain packets</a:t>
            </a:r>
            <a:r>
              <a:rPr lang="en-IN" sz="1400" dirty="0">
                <a:latin typeface="Arial" panose="020B0604020202020204" pitchFamily="34" charset="0"/>
                <a:ea typeface="Calibri" panose="020F0502020204030204" pitchFamily="34" charset="0"/>
                <a:cs typeface="Arial" panose="020B0604020202020204" pitchFamily="34" charset="0"/>
              </a:rPr>
              <a:t> </a:t>
            </a:r>
            <a:r>
              <a:rPr lang="en-US" sz="1400" dirty="0">
                <a:effectLst/>
                <a:latin typeface="Arial" panose="020B0604020202020204" pitchFamily="34" charset="0"/>
                <a:ea typeface="Calibri" panose="020F0502020204030204" pitchFamily="34" charset="0"/>
                <a:cs typeface="Arial" panose="020B0604020202020204" pitchFamily="34" charset="0"/>
              </a:rPr>
              <a:t>within a saved set by their row color in the packet list pane. </a:t>
            </a:r>
            <a:endParaRPr lang="en-IN" sz="1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13573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129291" y="874534"/>
            <a:ext cx="2909309"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OPENVAS </a:t>
            </a:r>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1129291" y="1852921"/>
            <a:ext cx="9605384" cy="4550882"/>
          </a:xfrm>
        </p:spPr>
        <p:txBody>
          <a:bodyPr anchor="ctr"/>
          <a:lstStyle/>
          <a:p>
            <a:pPr algn="just">
              <a:lnSpc>
                <a:spcPct val="107000"/>
              </a:lnSpc>
              <a:spcAft>
                <a:spcPts val="800"/>
              </a:spcAft>
            </a:pPr>
            <a:r>
              <a:rPr lang="en-IN" dirty="0">
                <a:solidFill>
                  <a:srgbClr val="000000"/>
                </a:solidFill>
                <a:effectLst/>
                <a:latin typeface="Arial" panose="020B0604020202020204" pitchFamily="34" charset="0"/>
                <a:ea typeface="Arial" panose="020B0604020202020204" pitchFamily="34" charset="0"/>
              </a:rPr>
              <a:t>OpenVAS (Open Vulnerability Assessment System) is an open-source vulnerability scanning and management tool. It is designed to identify and assess security vulnerabilities in computer systems, networks, and web applications,</a:t>
            </a:r>
          </a:p>
          <a:p>
            <a:pPr marL="342900" indent="-342900" algn="just">
              <a:lnSpc>
                <a:spcPct val="107000"/>
              </a:lnSpc>
              <a:spcAft>
                <a:spcPts val="800"/>
              </a:spcAft>
              <a:buFont typeface="+mj-lt"/>
              <a:buAutoNum type="arabicPeriod"/>
            </a:pPr>
            <a:r>
              <a:rPr lang="en-US" dirty="0">
                <a:solidFill>
                  <a:srgbClr val="000000"/>
                </a:solidFill>
                <a:latin typeface="Arial" panose="020B0604020202020204" pitchFamily="34" charset="0"/>
              </a:rPr>
              <a:t>Configuration: Set up the OpenVAS environment by installing and configuring the necessary components, such as the OpenVAS Scanner, OpenVAS Manager, and OpenVAS   </a:t>
            </a:r>
            <a:r>
              <a:rPr lang="en-US" dirty="0" err="1">
                <a:solidFill>
                  <a:srgbClr val="000000"/>
                </a:solidFill>
                <a:latin typeface="Arial" panose="020B0604020202020204" pitchFamily="34" charset="0"/>
              </a:rPr>
              <a:t>Greenbone</a:t>
            </a:r>
            <a:r>
              <a:rPr lang="en-US" dirty="0">
                <a:solidFill>
                  <a:srgbClr val="000000"/>
                </a:solidFill>
                <a:latin typeface="Arial" panose="020B0604020202020204" pitchFamily="34" charset="0"/>
              </a:rPr>
              <a:t>   Security   Assistant   (GSA).   Configure   user   accounts, permissions, and scan targets.</a:t>
            </a:r>
          </a:p>
          <a:p>
            <a:pPr marL="342900" indent="-342900" algn="just">
              <a:lnSpc>
                <a:spcPct val="107000"/>
              </a:lnSpc>
              <a:spcAft>
                <a:spcPts val="800"/>
              </a:spcAft>
              <a:buFont typeface="+mj-lt"/>
              <a:buAutoNum type="arabicPeriod"/>
            </a:pPr>
            <a:r>
              <a:rPr lang="en-US" dirty="0">
                <a:solidFill>
                  <a:srgbClr val="000000"/>
                </a:solidFill>
                <a:latin typeface="Arial" panose="020B0604020202020204" pitchFamily="34" charset="0"/>
              </a:rPr>
              <a:t>Target Selection: Define the target systems or networks that will be scanned for vulnerabilities. Specify the IP addresses or domain names of the target assets to be assessed.</a:t>
            </a:r>
          </a:p>
          <a:p>
            <a:pPr marL="342900" indent="-342900" algn="just">
              <a:lnSpc>
                <a:spcPct val="107000"/>
              </a:lnSpc>
              <a:spcAft>
                <a:spcPts val="800"/>
              </a:spcAft>
              <a:buFont typeface="+mj-lt"/>
              <a:buAutoNum type="arabicPeriod"/>
            </a:pPr>
            <a:r>
              <a:rPr lang="en-US" dirty="0">
                <a:solidFill>
                  <a:srgbClr val="000000"/>
                </a:solidFill>
                <a:latin typeface="Arial" panose="020B0604020202020204" pitchFamily="34" charset="0"/>
              </a:rPr>
              <a:t>Scan Configuration: Configure the specific parameters for the vulnerability scan, such   as   the   scan   intensity   level,   scan   timing   options,   and   selection   of vulnerability  tests.  Customize  the  scan  according  to  the  specific  requirements and desired depth of analysis.</a:t>
            </a:r>
          </a:p>
          <a:p>
            <a:pPr marL="342900" indent="-342900" algn="just">
              <a:lnSpc>
                <a:spcPct val="107000"/>
              </a:lnSpc>
              <a:spcAft>
                <a:spcPts val="800"/>
              </a:spcAft>
              <a:buFont typeface="+mj-lt"/>
              <a:buAutoNum type="arabicPeriod"/>
            </a:pPr>
            <a:r>
              <a:rPr lang="en-US" dirty="0">
                <a:solidFill>
                  <a:srgbClr val="000000"/>
                </a:solidFill>
                <a:latin typeface="Arial" panose="020B0604020202020204" pitchFamily="34" charset="0"/>
              </a:rPr>
              <a:t>Scan Execution: Initiate the vulnerability scan by running the OpenVAS scanner. The  scanner  sends  various  probes  and  tests  to  the  target  systems  to  identify vulnerabilities, misconfigurations, or potential security issues.</a:t>
            </a:r>
          </a:p>
          <a:p>
            <a:pPr marL="342900" indent="-342900" algn="just">
              <a:lnSpc>
                <a:spcPct val="107000"/>
              </a:lnSpc>
              <a:spcAft>
                <a:spcPts val="800"/>
              </a:spcAft>
              <a:buFont typeface="+mj-lt"/>
              <a:buAutoNum type="arabicPeriod"/>
            </a:pPr>
            <a:r>
              <a:rPr lang="en-US" dirty="0">
                <a:solidFill>
                  <a:srgbClr val="000000"/>
                </a:solidFill>
                <a:latin typeface="Arial" panose="020B0604020202020204" pitchFamily="34" charset="0"/>
              </a:rPr>
              <a:t>Vulnerability  Assessment:  OpenVAS  analyzes  the  scan  results  and  identifies vulnerabilities based on known security issues and weaknesses. It assesses the severity   and   potential   impact   of   each   vulnerability   and   provides   detailed information about the vulnerabilities found.</a:t>
            </a:r>
          </a:p>
          <a:p>
            <a:pPr algn="just">
              <a:lnSpc>
                <a:spcPct val="107000"/>
              </a:lnSpc>
              <a:spcAft>
                <a:spcPts val="800"/>
              </a:spcAft>
            </a:pPr>
            <a:endParaRPr lang="en-IN" dirty="0">
              <a:solidFill>
                <a:srgbClr val="000000"/>
              </a:solidFill>
              <a:latin typeface="Arial" panose="020B0604020202020204" pitchFamily="34" charset="0"/>
            </a:endParaRPr>
          </a:p>
        </p:txBody>
      </p:sp>
      <p:sp>
        <p:nvSpPr>
          <p:cNvPr id="3" name="Date Placeholder 2">
            <a:extLst>
              <a:ext uri="{FF2B5EF4-FFF2-40B4-BE49-F238E27FC236}">
                <a16:creationId xmlns:a16="http://schemas.microsoft.com/office/drawing/2014/main" id="{13185E29-C32E-49F4-9417-C2C1934B29B3}"/>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24BCFDDC-0123-4F38-A130-41DA1479754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24</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42" name="Picture 2" descr="OpenVAS - Open Vulnerability Assessment Scanner">
            <a:extLst>
              <a:ext uri="{FF2B5EF4-FFF2-40B4-BE49-F238E27FC236}">
                <a16:creationId xmlns:a16="http://schemas.microsoft.com/office/drawing/2014/main" id="{607C386A-7B1E-7497-0CCA-2FA7582E8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351" y="760903"/>
            <a:ext cx="4562472" cy="82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431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883137" y="1360309"/>
            <a:ext cx="2909309"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OPENVAS </a:t>
            </a:r>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987224" y="1874457"/>
            <a:ext cx="10195126" cy="4029683"/>
          </a:xfrm>
        </p:spPr>
        <p:txBody>
          <a:bodyPr anchor="ctr"/>
          <a:lstStyle/>
          <a:p>
            <a:pPr marL="342900" indent="-342900" algn="just">
              <a:lnSpc>
                <a:spcPct val="152000"/>
              </a:lnSpc>
              <a:buFont typeface="+mj-lt"/>
              <a:buAutoNum type="arabicPeriod" startAt="6"/>
            </a:pPr>
            <a:r>
              <a:rPr lang="en-US" altLang="en-US" sz="1400" dirty="0">
                <a:latin typeface="Arial" panose="020B0604020202020204" pitchFamily="34" charset="0"/>
              </a:rPr>
              <a:t>Vulnerability  Reporting:  OpenVAS  generates  comprehensive  reports  containing detailed  information  about  the  identified  vulnerabilities,  including  their  severity, description,  and  recommended  actions  for  remediation.  The  reports  can  be customized and exported in various formats for further analysis and sharing with stakeholders.</a:t>
            </a:r>
            <a:endParaRPr lang="en-US" altLang="en-US" sz="1600" dirty="0">
              <a:latin typeface="Times New Roman" panose="02020603050405020304" pitchFamily="18" charset="0"/>
              <a:cs typeface="Times New Roman" panose="02020603050405020304" pitchFamily="18" charset="0"/>
            </a:endParaRPr>
          </a:p>
          <a:p>
            <a:pPr marL="342900" indent="-342900" algn="just">
              <a:lnSpc>
                <a:spcPct val="152000"/>
              </a:lnSpc>
              <a:buFont typeface="+mj-lt"/>
              <a:buAutoNum type="arabicPeriod" startAt="6"/>
            </a:pPr>
            <a:r>
              <a:rPr lang="en-US" altLang="en-US" sz="1400" dirty="0">
                <a:latin typeface="Arial" panose="020B0604020202020204" pitchFamily="34" charset="0"/>
              </a:rPr>
              <a:t>Remediation  Planning:  Based  on  the  scan  results  and  vulnerability  reports, develop a remediation plan to address the identified vulnerabilities. Prioritize the vulnerabilities based on their severity and potential impact on the systems and networks.   Determine   the   necessary   actions   to   mitigate   or   eliminate   the vulnerabilities.</a:t>
            </a:r>
            <a:endParaRPr lang="en-US" altLang="en-US" sz="1600" dirty="0">
              <a:latin typeface="Times New Roman" panose="02020603050405020304" pitchFamily="18" charset="0"/>
              <a:cs typeface="Times New Roman" panose="02020603050405020304" pitchFamily="18" charset="0"/>
            </a:endParaRPr>
          </a:p>
          <a:p>
            <a:pPr marL="342900" indent="-342900" algn="just">
              <a:lnSpc>
                <a:spcPct val="151000"/>
              </a:lnSpc>
              <a:buFont typeface="+mj-lt"/>
              <a:buAutoNum type="arabicPeriod" startAt="6"/>
            </a:pPr>
            <a:r>
              <a:rPr lang="en-US" altLang="en-US" sz="1400" dirty="0">
                <a:latin typeface="Arial" panose="020B0604020202020204" pitchFamily="34" charset="0"/>
              </a:rPr>
              <a:t>Remediation  Execution:  Implement  the  remediation  actions  according  to  the planned approach. Apply security patches, update software versions, reconfigure systems,   or   implement   other   security   measures   to   address   the   identified vulnerabilities.</a:t>
            </a:r>
          </a:p>
        </p:txBody>
      </p:sp>
      <p:sp>
        <p:nvSpPr>
          <p:cNvPr id="3" name="Date Placeholder 2">
            <a:extLst>
              <a:ext uri="{FF2B5EF4-FFF2-40B4-BE49-F238E27FC236}">
                <a16:creationId xmlns:a16="http://schemas.microsoft.com/office/drawing/2014/main" id="{13185E29-C32E-49F4-9417-C2C1934B29B3}"/>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24BCFDDC-0123-4F38-A130-41DA14797549}"/>
              </a:ext>
            </a:extLst>
          </p:cNvPr>
          <p:cNvSpPr>
            <a:spLocks noGrp="1"/>
          </p:cNvSpPr>
          <p:nvPr>
            <p:ph type="ftr" sz="quarter" idx="11"/>
          </p:nvPr>
        </p:nvSpPr>
        <p:spPr>
          <a:xfrm>
            <a:off x="4038600" y="6356350"/>
            <a:ext cx="4114800" cy="365125"/>
          </a:xfrm>
        </p:spPr>
        <p:txBody>
          <a:bodyPr/>
          <a:lstStyle/>
          <a:p>
            <a:r>
              <a:rPr lang="en-US" dirty="0"/>
              <a:t> CA4 CYBERSECURITY</a:t>
            </a:r>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25</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127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896179"/>
            <a:ext cx="6354818" cy="1268810"/>
          </a:xfrm>
        </p:spPr>
        <p:txBody>
          <a:bodyPr/>
          <a:lstStyle/>
          <a:p>
            <a:r>
              <a:rPr lang="en-US" dirty="0"/>
              <a:t>OPEN VAS - </a:t>
            </a:r>
            <a:r>
              <a:rPr lang="en-IN" sz="2400" dirty="0">
                <a:effectLst/>
                <a:latin typeface="Calibri" panose="020F0502020204030204" pitchFamily="34" charset="0"/>
                <a:ea typeface="Calibri" panose="020F0502020204030204" pitchFamily="34" charset="0"/>
                <a:cs typeface="Times New Roman" panose="02020603050405020304" pitchFamily="18" charset="0"/>
              </a:rPr>
              <a:t>Procedure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26</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B9BD9940-326F-B1E6-509A-8BB92D12300E}"/>
              </a:ext>
            </a:extLst>
          </p:cNvPr>
          <p:cNvSpPr txBox="1"/>
          <p:nvPr/>
        </p:nvSpPr>
        <p:spPr>
          <a:xfrm>
            <a:off x="911193" y="1851120"/>
            <a:ext cx="9731141" cy="3854260"/>
          </a:xfrm>
          <a:prstGeom prst="rect">
            <a:avLst/>
          </a:prstGeom>
          <a:noFill/>
        </p:spPr>
        <p:txBody>
          <a:bodyPr wrap="square">
            <a:spAutoFit/>
          </a:bodyPr>
          <a:lstStyle/>
          <a:p>
            <a:pPr>
              <a:lnSpc>
                <a:spcPct val="107000"/>
              </a:lnSpc>
              <a:spcAft>
                <a:spcPts val="800"/>
              </a:spcAf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Step 1: </a:t>
            </a:r>
            <a:r>
              <a:rPr lang="en-IN" sz="1400" dirty="0">
                <a:effectLst/>
                <a:latin typeface="Calibri" panose="020F0502020204030204" pitchFamily="34" charset="0"/>
                <a:ea typeface="Calibri" panose="020F0502020204030204" pitchFamily="34" charset="0"/>
                <a:cs typeface="Times New Roman" panose="02020603050405020304" pitchFamily="18" charset="0"/>
              </a:rPr>
              <a:t>Open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openvas</a:t>
            </a:r>
            <a:r>
              <a:rPr lang="en-IN" sz="1400" dirty="0">
                <a:effectLst/>
                <a:latin typeface="Calibri" panose="020F0502020204030204" pitchFamily="34" charset="0"/>
                <a:ea typeface="Calibri" panose="020F0502020204030204" pitchFamily="34" charset="0"/>
                <a:cs typeface="Times New Roman" panose="02020603050405020304" pitchFamily="18" charset="0"/>
              </a:rPr>
              <a:t> by typing.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err="1">
                <a:effectLst/>
                <a:latin typeface="Calibri" panose="020F0502020204030204" pitchFamily="34" charset="0"/>
                <a:ea typeface="Calibri" panose="020F0502020204030204" pitchFamily="34" charset="0"/>
                <a:cs typeface="Times New Roman" panose="02020603050405020304" pitchFamily="18" charset="0"/>
              </a:rPr>
              <a:t>Openvas</a:t>
            </a:r>
            <a:r>
              <a:rPr lang="en-IN" sz="1400" dirty="0">
                <a:effectLst/>
                <a:latin typeface="Calibri" panose="020F0502020204030204" pitchFamily="34" charset="0"/>
                <a:ea typeface="Calibri" panose="020F0502020204030204" pitchFamily="34" charset="0"/>
                <a:cs typeface="Times New Roman" panose="02020603050405020304" pitchFamily="18" charset="0"/>
              </a:rPr>
              <a:t>-start in terminal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Step 2:</a:t>
            </a:r>
            <a:r>
              <a:rPr lang="en-IN" sz="1400" dirty="0">
                <a:effectLst/>
                <a:latin typeface="Calibri" panose="020F0502020204030204" pitchFamily="34" charset="0"/>
                <a:ea typeface="Calibri" panose="020F0502020204030204" pitchFamily="34" charset="0"/>
                <a:cs typeface="Times New Roman" panose="02020603050405020304" pitchFamily="18" charset="0"/>
              </a:rPr>
              <a:t> During first time it will show credentials in terminal.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User-name: Admin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Password: xxx-xxx</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Save those on somewhere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Step 3:</a:t>
            </a:r>
            <a:r>
              <a:rPr lang="en-IN" sz="1400" dirty="0">
                <a:effectLst/>
                <a:latin typeface="Calibri" panose="020F0502020204030204" pitchFamily="34" charset="0"/>
                <a:ea typeface="Calibri" panose="020F0502020204030204" pitchFamily="34" charset="0"/>
                <a:cs typeface="Times New Roman" panose="02020603050405020304" pitchFamily="18" charset="0"/>
              </a:rPr>
              <a:t> After that browser will be open automatically prompting the login screen if not [type following address in any browser].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https://127.0.0.1:9392(login page will appear)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Step 4</a:t>
            </a:r>
            <a:r>
              <a:rPr lang="en-IN" sz="1400" dirty="0">
                <a:effectLst/>
                <a:latin typeface="Calibri" panose="020F0502020204030204" pitchFamily="34" charset="0"/>
                <a:ea typeface="Calibri" panose="020F0502020204030204" pitchFamily="34" charset="0"/>
                <a:cs typeface="Times New Roman" panose="02020603050405020304" pitchFamily="18" charset="0"/>
              </a:rPr>
              <a:t>: Now Dashboard page will be open listing major vulnerabilities on the network on Menu bar click on scans bar.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400" b="1" dirty="0">
                <a:effectLst/>
                <a:latin typeface="Calibri" panose="020F0502020204030204" pitchFamily="34" charset="0"/>
                <a:ea typeface="Calibri" panose="020F0502020204030204" pitchFamily="34" charset="0"/>
                <a:cs typeface="Times New Roman" panose="02020603050405020304" pitchFamily="18" charset="0"/>
              </a:rPr>
              <a:t>Step 5:</a:t>
            </a:r>
            <a:r>
              <a:rPr lang="en-IN" sz="1400" dirty="0">
                <a:effectLst/>
                <a:latin typeface="Calibri" panose="020F0502020204030204" pitchFamily="34" charset="0"/>
                <a:ea typeface="Calibri" panose="020F0502020204030204" pitchFamily="34" charset="0"/>
                <a:cs typeface="Times New Roman" panose="02020603050405020304" pitchFamily="18" charset="0"/>
              </a:rPr>
              <a:t> On scans click on tasks to create a new task/scan</a:t>
            </a:r>
            <a:r>
              <a:rPr lang="en-IN" sz="1400" dirty="0">
                <a:latin typeface="Calibri" panose="020F0502020204030204" pitchFamily="34" charset="0"/>
                <a:ea typeface="Calibri" panose="020F0502020204030204" pitchFamily="34" charset="0"/>
                <a:cs typeface="Times New Roman" panose="02020603050405020304" pitchFamily="18" charset="0"/>
              </a:rPr>
              <a:t>.</a:t>
            </a:r>
            <a:endParaRPr lang="en-IN" sz="1400" dirty="0">
              <a:effectLst/>
            </a:endParaRPr>
          </a:p>
          <a:p>
            <a:pPr>
              <a:lnSpc>
                <a:spcPct val="107000"/>
              </a:lnSpc>
              <a:spcAft>
                <a:spcPts val="800"/>
              </a:spcAft>
            </a:pPr>
            <a:r>
              <a:rPr lang="en-IN" sz="1400" b="1" dirty="0">
                <a:effectLst/>
                <a:latin typeface="Calibri" panose="020F0502020204030204" pitchFamily="34" charset="0"/>
                <a:ea typeface="Calibri" panose="020F0502020204030204" pitchFamily="34" charset="0"/>
                <a:cs typeface="Times New Roman" panose="02020603050405020304" pitchFamily="18" charset="0"/>
              </a:rPr>
              <a:t>Step 6: </a:t>
            </a:r>
            <a:r>
              <a:rPr lang="en-IN" sz="1400" dirty="0">
                <a:effectLst/>
                <a:latin typeface="Calibri" panose="020F0502020204030204" pitchFamily="34" charset="0"/>
                <a:ea typeface="Calibri" panose="020F0502020204030204" pitchFamily="34" charset="0"/>
                <a:cs typeface="Times New Roman" panose="02020603050405020304" pitchFamily="18" charset="0"/>
              </a:rPr>
              <a:t>On task page, there will be a task wizard on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topleft</a:t>
            </a:r>
            <a:r>
              <a:rPr lang="en-IN" sz="1400" dirty="0">
                <a:effectLst/>
                <a:latin typeface="Calibri" panose="020F0502020204030204" pitchFamily="34" charset="0"/>
                <a:ea typeface="Calibri" panose="020F0502020204030204" pitchFamily="34" charset="0"/>
                <a:cs typeface="Times New Roman" panose="02020603050405020304" pitchFamily="18" charset="0"/>
              </a:rPr>
              <a:t> corner.</a:t>
            </a:r>
          </a:p>
          <a:p>
            <a:r>
              <a:rPr lang="en-IN" sz="1400" b="1" dirty="0">
                <a:effectLst/>
                <a:latin typeface="Calibri" panose="020F0502020204030204" pitchFamily="34" charset="0"/>
                <a:ea typeface="Calibri" panose="020F0502020204030204" pitchFamily="34" charset="0"/>
                <a:cs typeface="Times New Roman" panose="02020603050405020304" pitchFamily="18" charset="0"/>
              </a:rPr>
              <a:t>Step 7: </a:t>
            </a:r>
            <a:r>
              <a:rPr lang="en-IN" sz="1400" dirty="0">
                <a:effectLst/>
                <a:latin typeface="Calibri" panose="020F0502020204030204" pitchFamily="34" charset="0"/>
                <a:ea typeface="Calibri" panose="020F0502020204030204" pitchFamily="34" charset="0"/>
                <a:cs typeface="Times New Roman" panose="02020603050405020304" pitchFamily="18" charset="0"/>
              </a:rPr>
              <a:t>It will prompt you enter IP address or hostname to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starscan</a:t>
            </a:r>
            <a:r>
              <a:rPr lang="en-IN" sz="1400" dirty="0">
                <a:effectLst/>
              </a:rPr>
              <a:t> </a:t>
            </a:r>
            <a:endParaRPr lang="en-US" sz="1400" dirty="0"/>
          </a:p>
        </p:txBody>
      </p:sp>
    </p:spTree>
    <p:extLst>
      <p:ext uri="{BB962C8B-B14F-4D97-AF65-F5344CB8AC3E}">
        <p14:creationId xmlns:p14="http://schemas.microsoft.com/office/powerpoint/2010/main" val="1304130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6354818" cy="1268810"/>
          </a:xfrm>
        </p:spPr>
        <p:txBody>
          <a:bodyPr/>
          <a:lstStyle/>
          <a:p>
            <a:r>
              <a:rPr lang="en-US" dirty="0"/>
              <a:t>OPEN VAS - OUTPUT SCREENSHOTS</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27</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C1A7F0D8-E1D8-2821-C333-64F628FE9344}"/>
              </a:ext>
            </a:extLst>
          </p:cNvPr>
          <p:cNvPicPr>
            <a:picLocks noChangeAspect="1"/>
          </p:cNvPicPr>
          <p:nvPr/>
        </p:nvPicPr>
        <p:blipFill>
          <a:blip r:embed="rId2"/>
          <a:stretch>
            <a:fillRect/>
          </a:stretch>
        </p:blipFill>
        <p:spPr>
          <a:xfrm>
            <a:off x="815148" y="2121535"/>
            <a:ext cx="5532504" cy="2611788"/>
          </a:xfrm>
          <a:prstGeom prst="rect">
            <a:avLst/>
          </a:prstGeom>
        </p:spPr>
      </p:pic>
      <p:pic>
        <p:nvPicPr>
          <p:cNvPr id="6" name="Picture 5">
            <a:extLst>
              <a:ext uri="{FF2B5EF4-FFF2-40B4-BE49-F238E27FC236}">
                <a16:creationId xmlns:a16="http://schemas.microsoft.com/office/drawing/2014/main" id="{7259D150-B1CA-0627-686E-153B25B96D76}"/>
              </a:ext>
            </a:extLst>
          </p:cNvPr>
          <p:cNvPicPr>
            <a:picLocks noChangeAspect="1"/>
          </p:cNvPicPr>
          <p:nvPr/>
        </p:nvPicPr>
        <p:blipFill>
          <a:blip r:embed="rId3"/>
          <a:stretch>
            <a:fillRect/>
          </a:stretch>
        </p:blipFill>
        <p:spPr>
          <a:xfrm>
            <a:off x="6442190" y="1376675"/>
            <a:ext cx="5041676" cy="4241800"/>
          </a:xfrm>
          <a:prstGeom prst="rect">
            <a:avLst/>
          </a:prstGeom>
        </p:spPr>
      </p:pic>
    </p:spTree>
    <p:extLst>
      <p:ext uri="{BB962C8B-B14F-4D97-AF65-F5344CB8AC3E}">
        <p14:creationId xmlns:p14="http://schemas.microsoft.com/office/powerpoint/2010/main" val="2176608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4" y="669215"/>
            <a:ext cx="6354818" cy="1268810"/>
          </a:xfrm>
        </p:spPr>
        <p:txBody>
          <a:bodyPr/>
          <a:lstStyle/>
          <a:p>
            <a:r>
              <a:rPr lang="en-US" dirty="0"/>
              <a:t>OPEN VAS - OUTPUT SCREENSHOTS</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28</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3E7E6763-3A77-A32A-7EE8-73F98E7840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3280" y="1940199"/>
            <a:ext cx="4270615" cy="2877869"/>
          </a:xfrm>
          <a:prstGeom prst="rect">
            <a:avLst/>
          </a:prstGeom>
          <a:noFill/>
          <a:ln>
            <a:noFill/>
          </a:ln>
        </p:spPr>
      </p:pic>
      <p:pic>
        <p:nvPicPr>
          <p:cNvPr id="6" name="Picture 5">
            <a:extLst>
              <a:ext uri="{FF2B5EF4-FFF2-40B4-BE49-F238E27FC236}">
                <a16:creationId xmlns:a16="http://schemas.microsoft.com/office/drawing/2014/main" id="{ED097023-D014-81AB-9B4E-3330EC018DD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065" y="1922588"/>
            <a:ext cx="6068141" cy="2997386"/>
          </a:xfrm>
          <a:prstGeom prst="rect">
            <a:avLst/>
          </a:prstGeom>
          <a:noFill/>
          <a:ln>
            <a:noFill/>
          </a:ln>
        </p:spPr>
      </p:pic>
    </p:spTree>
    <p:extLst>
      <p:ext uri="{BB962C8B-B14F-4D97-AF65-F5344CB8AC3E}">
        <p14:creationId xmlns:p14="http://schemas.microsoft.com/office/powerpoint/2010/main" val="611103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2">
                <a:lumMod val="60000"/>
                <a:lumOff val="40000"/>
              </a:schemeClr>
            </a:gs>
            <a:gs pos="83000">
              <a:schemeClr val="accent2">
                <a:lumMod val="60000"/>
                <a:lumOff val="40000"/>
              </a:schemeClr>
            </a:gs>
            <a:gs pos="100000">
              <a:schemeClr val="accent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CBCB163A-DD49-4E4B-9289-C8ABBE6C2E23}"/>
              </a:ext>
            </a:extLst>
          </p:cNvPr>
          <p:cNvSpPr>
            <a:spLocks noGrp="1"/>
          </p:cNvSpPr>
          <p:nvPr>
            <p:ph type="title"/>
          </p:nvPr>
        </p:nvSpPr>
        <p:spPr>
          <a:xfrm>
            <a:off x="6311900" y="1812063"/>
            <a:ext cx="5257799" cy="1268810"/>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dirty="0"/>
              <a:t>CONCLUSION</a:t>
            </a:r>
            <a:endParaRPr lang="en-US" noProof="0" dirty="0"/>
          </a:p>
        </p:txBody>
      </p:sp>
      <p:sp>
        <p:nvSpPr>
          <p:cNvPr id="47" name="Content Placeholder 46">
            <a:extLst>
              <a:ext uri="{FF2B5EF4-FFF2-40B4-BE49-F238E27FC236}">
                <a16:creationId xmlns:a16="http://schemas.microsoft.com/office/drawing/2014/main" id="{5FB43F08-6A5D-4853-9EB0-FBB34B4D9C34}"/>
              </a:ext>
            </a:extLst>
          </p:cNvPr>
          <p:cNvSpPr>
            <a:spLocks noGrp="1"/>
          </p:cNvSpPr>
          <p:nvPr>
            <p:ph sz="quarter" idx="15"/>
          </p:nvPr>
        </p:nvSpPr>
        <p:spPr>
          <a:xfrm>
            <a:off x="6311900" y="2662519"/>
            <a:ext cx="5531973" cy="1701800"/>
          </a:xfrm>
        </p:spPr>
        <p:txBody>
          <a:bodyPr/>
          <a:lstStyle/>
          <a:p>
            <a:r>
              <a:rPr lang="en-US" sz="1300" dirty="0"/>
              <a:t>In conclusion, cybersecurity is an essential aspect of our digital lives that cannot be ignored. With the rise of cyber threats such as malware, phishing, and social engineering, it is important to stay vigilant and aware of potential risks. Fortunately, there are several tools available to protect against these threats, including antivirus software, firewalls, and encryption. By using these tools and staying informed about the latest cybersecurity trends, we can better protect ourselves and our sensitive information from falling into the wrong hands.</a:t>
            </a:r>
          </a:p>
        </p:txBody>
      </p:sp>
      <p:sp>
        <p:nvSpPr>
          <p:cNvPr id="2" name="Date Placeholder 1">
            <a:extLst>
              <a:ext uri="{FF2B5EF4-FFF2-40B4-BE49-F238E27FC236}">
                <a16:creationId xmlns:a16="http://schemas.microsoft.com/office/drawing/2014/main" id="{3D619EF3-D2C1-45EC-8BA2-EEA19200AA50}"/>
              </a:ext>
            </a:extLst>
          </p:cNvPr>
          <p:cNvSpPr>
            <a:spLocks noGrp="1"/>
          </p:cNvSpPr>
          <p:nvPr>
            <p:ph type="dt" sz="half" idx="10"/>
          </p:nvPr>
        </p:nvSpPr>
        <p:spPr>
          <a:xfrm>
            <a:off x="838200" y="6356350"/>
            <a:ext cx="2743200" cy="365125"/>
          </a:xfrm>
        </p:spPr>
        <p:txBody>
          <a:bodyPr/>
          <a:lstStyle/>
          <a:p>
            <a:r>
              <a:rPr lang="en-US" dirty="0"/>
              <a:t>8/05/20XX</a:t>
            </a:r>
          </a:p>
        </p:txBody>
      </p:sp>
      <p:sp>
        <p:nvSpPr>
          <p:cNvPr id="3" name="Footer Placeholder 2">
            <a:extLst>
              <a:ext uri="{FF2B5EF4-FFF2-40B4-BE49-F238E27FC236}">
                <a16:creationId xmlns:a16="http://schemas.microsoft.com/office/drawing/2014/main" id="{B2301FCE-B074-45EF-A6F9-9CD2F11C3DC4}"/>
              </a:ext>
            </a:extLst>
          </p:cNvPr>
          <p:cNvSpPr>
            <a:spLocks noGrp="1"/>
          </p:cNvSpPr>
          <p:nvPr>
            <p:ph type="ftr" sz="quarter" idx="11"/>
          </p:nvPr>
        </p:nvSpPr>
        <p:spPr>
          <a:xfrm>
            <a:off x="6519230" y="6356350"/>
            <a:ext cx="3152912"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1599C981-FFE0-4DE7-BCE3-2AFFA0D61B83}"/>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29</a:t>
            </a:fld>
            <a:endParaRPr lang="en-US" dirty="0"/>
          </a:p>
        </p:txBody>
      </p:sp>
      <p:pic>
        <p:nvPicPr>
          <p:cNvPr id="8" name="Picture Placeholder 7">
            <a:extLst>
              <a:ext uri="{FF2B5EF4-FFF2-40B4-BE49-F238E27FC236}">
                <a16:creationId xmlns:a16="http://schemas.microsoft.com/office/drawing/2014/main" id="{39B5E739-C5B1-61C2-B1FC-C25D6AE55EDC}"/>
              </a:ext>
            </a:extLst>
          </p:cNvPr>
          <p:cNvPicPr>
            <a:picLocks noGrp="1" noChangeAspect="1"/>
          </p:cNvPicPr>
          <p:nvPr>
            <p:ph type="pic" sz="quarter" idx="13"/>
          </p:nvPr>
        </p:nvPicPr>
        <p:blipFill rotWithShape="1">
          <a:blip r:embed="rId2"/>
          <a:srcRect l="7963"/>
          <a:stretch/>
        </p:blipFill>
        <p:spPr>
          <a:xfrm>
            <a:off x="1" y="0"/>
            <a:ext cx="6311899" cy="6858000"/>
          </a:xfrm>
        </p:spPr>
      </p:pic>
    </p:spTree>
    <p:extLst>
      <p:ext uri="{BB962C8B-B14F-4D97-AF65-F5344CB8AC3E}">
        <p14:creationId xmlns:p14="http://schemas.microsoft.com/office/powerpoint/2010/main" val="4056131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B1CABB2-0509-23F2-5037-572BB89B31E5}"/>
              </a:ext>
            </a:extLst>
          </p:cNvPr>
          <p:cNvPicPr>
            <a:picLocks noGrp="1" noChangeAspect="1"/>
          </p:cNvPicPr>
          <p:nvPr>
            <p:ph type="pic" sz="quarter" idx="13"/>
          </p:nvPr>
        </p:nvPicPr>
        <p:blipFill>
          <a:blip r:embed="rId2"/>
          <a:srcRect t="29" b="29"/>
          <a:stretch>
            <a:fillRect/>
          </a:stretch>
        </p:blipFill>
        <p:spPr>
          <a:xfrm>
            <a:off x="0" y="0"/>
            <a:ext cx="12317506" cy="6858000"/>
          </a:xfrm>
        </p:spPr>
      </p:pic>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xfrm>
            <a:off x="1729030" y="919370"/>
            <a:ext cx="5362575" cy="49569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solidFill>
                  <a:schemeClr val="accent1">
                    <a:lumMod val="40000"/>
                    <a:lumOff val="60000"/>
                  </a:schemeClr>
                </a:solidFill>
              </a:rPr>
              <a:t>TOOLS USED</a:t>
            </a:r>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838200" y="1878806"/>
            <a:ext cx="5362575" cy="3532188"/>
          </a:xfrm>
        </p:spPr>
        <p:txBody>
          <a:bodyPr/>
          <a:lstStyle/>
          <a:p>
            <a:pPr marL="400050" indent="-400050">
              <a:buFont typeface="+mj-lt"/>
              <a:buAutoNum type="romanLcPeriod"/>
            </a:pPr>
            <a:r>
              <a:rPr lang="en-US" dirty="0">
                <a:solidFill>
                  <a:schemeClr val="accent1">
                    <a:lumMod val="20000"/>
                    <a:lumOff val="80000"/>
                  </a:schemeClr>
                </a:solidFill>
              </a:rPr>
              <a:t>ACUENTIX </a:t>
            </a:r>
          </a:p>
          <a:p>
            <a:pPr marL="400050" indent="-400050">
              <a:buFont typeface="+mj-lt"/>
              <a:buAutoNum type="romanLcPeriod"/>
            </a:pPr>
            <a:r>
              <a:rPr lang="en-US" dirty="0">
                <a:solidFill>
                  <a:schemeClr val="accent1">
                    <a:lumMod val="20000"/>
                    <a:lumOff val="80000"/>
                  </a:schemeClr>
                </a:solidFill>
              </a:rPr>
              <a:t>RED HAWK</a:t>
            </a:r>
          </a:p>
          <a:p>
            <a:pPr marL="400050" indent="-400050">
              <a:buFont typeface="+mj-lt"/>
              <a:buAutoNum type="romanLcPeriod"/>
            </a:pPr>
            <a:r>
              <a:rPr lang="en-US" dirty="0">
                <a:solidFill>
                  <a:schemeClr val="accent1">
                    <a:lumMod val="20000"/>
                    <a:lumOff val="80000"/>
                  </a:schemeClr>
                </a:solidFill>
              </a:rPr>
              <a:t>WIRE SHARK</a:t>
            </a:r>
          </a:p>
          <a:p>
            <a:pPr marL="400050" indent="-400050">
              <a:buFont typeface="+mj-lt"/>
              <a:buAutoNum type="romanLcPeriod"/>
            </a:pPr>
            <a:r>
              <a:rPr lang="en-US" dirty="0">
                <a:solidFill>
                  <a:schemeClr val="accent1">
                    <a:lumMod val="20000"/>
                    <a:lumOff val="80000"/>
                  </a:schemeClr>
                </a:solidFill>
              </a:rPr>
              <a:t>OPENVAS</a:t>
            </a:r>
          </a:p>
          <a:p>
            <a:endParaRPr lang="en-US" dirty="0">
              <a:solidFill>
                <a:schemeClr val="accent1">
                  <a:lumMod val="20000"/>
                  <a:lumOff val="80000"/>
                </a:schemeClr>
              </a:solidFill>
            </a:endParaRPr>
          </a:p>
        </p:txBody>
      </p:sp>
      <p:sp>
        <p:nvSpPr>
          <p:cNvPr id="4" name="Footer Placeholder 3">
            <a:extLst>
              <a:ext uri="{FF2B5EF4-FFF2-40B4-BE49-F238E27FC236}">
                <a16:creationId xmlns:a16="http://schemas.microsoft.com/office/drawing/2014/main" id="{97DA5921-BFDC-41F2-85DA-24C802F282CD}"/>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5" name="Slide Number Placeholder 4">
            <a:extLst>
              <a:ext uri="{FF2B5EF4-FFF2-40B4-BE49-F238E27FC236}">
                <a16:creationId xmlns:a16="http://schemas.microsoft.com/office/drawing/2014/main" id="{646665B6-F02E-4FF8-AEBC-BEFA35EAFC65}"/>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3</a:t>
            </a:fld>
            <a:endParaRPr lang="en-US" dirty="0"/>
          </a:p>
        </p:txBody>
      </p:sp>
    </p:spTree>
    <p:extLst>
      <p:ext uri="{BB962C8B-B14F-4D97-AF65-F5344CB8AC3E}">
        <p14:creationId xmlns:p14="http://schemas.microsoft.com/office/powerpoint/2010/main" val="1095599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a:stretch>
        </a:blip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194AB131-F9C1-48DB-AD3A-5C074FBC4665}"/>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6AE9ED3E-A3FD-4FE3-BD8B-BC4B8C020562}"/>
              </a:ext>
              <a:ext uri="{C183D7F6-B498-43B3-948B-1728B52AA6E4}">
                <adec:decorative xmlns:adec="http://schemas.microsoft.com/office/drawing/2017/decorative" val="1"/>
              </a:ext>
            </a:extLst>
          </p:cNvPr>
          <p:cNvCxnSpPr>
            <a:cxnSpLocks/>
          </p:cNvCxnSpPr>
          <p:nvPr/>
        </p:nvCxnSpPr>
        <p:spPr>
          <a:xfrm>
            <a:off x="7803075" y="0"/>
            <a:ext cx="0" cy="29911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8948999-3956-4D11-B059-3699485A1E22}"/>
              </a:ext>
            </a:extLst>
          </p:cNvPr>
          <p:cNvSpPr>
            <a:spLocks noGrp="1"/>
          </p:cNvSpPr>
          <p:nvPr>
            <p:ph type="title"/>
          </p:nvPr>
        </p:nvSpPr>
        <p:spPr>
          <a:xfrm>
            <a:off x="814003" y="1495586"/>
            <a:ext cx="3574923" cy="99945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4000" dirty="0">
                <a:solidFill>
                  <a:schemeClr val="accent1">
                    <a:lumMod val="60000"/>
                    <a:lumOff val="40000"/>
                  </a:schemeClr>
                </a:solidFill>
              </a:rPr>
              <a:t>THANK YOU</a:t>
            </a:r>
            <a:endParaRPr lang="en-US" sz="4000" noProof="0" dirty="0">
              <a:solidFill>
                <a:schemeClr val="accent1">
                  <a:lumMod val="60000"/>
                  <a:lumOff val="40000"/>
                </a:schemeClr>
              </a:solidFill>
            </a:endParaRPr>
          </a:p>
        </p:txBody>
      </p:sp>
      <p:sp>
        <p:nvSpPr>
          <p:cNvPr id="4" name="Footer Placeholder 3">
            <a:extLst>
              <a:ext uri="{FF2B5EF4-FFF2-40B4-BE49-F238E27FC236}">
                <a16:creationId xmlns:a16="http://schemas.microsoft.com/office/drawing/2014/main" id="{65613933-5920-45A7-9855-27C887FBCCDA}"/>
              </a:ext>
            </a:extLst>
          </p:cNvPr>
          <p:cNvSpPr>
            <a:spLocks noGrp="1"/>
          </p:cNvSpPr>
          <p:nvPr>
            <p:ph type="ftr" sz="quarter" idx="11"/>
          </p:nvPr>
        </p:nvSpPr>
        <p:spPr>
          <a:xfrm>
            <a:off x="4038600" y="6356350"/>
            <a:ext cx="4114800" cy="365125"/>
          </a:xfrm>
        </p:spPr>
        <p:txBody>
          <a:bodyPr/>
          <a:lstStyle/>
          <a:p>
            <a:r>
              <a:rPr lang="en-US" dirty="0">
                <a:solidFill>
                  <a:schemeClr val="bg2"/>
                </a:solidFill>
              </a:rPr>
              <a:t>CA4 CYBERSECURITY</a:t>
            </a:r>
          </a:p>
        </p:txBody>
      </p:sp>
      <p:sp>
        <p:nvSpPr>
          <p:cNvPr id="5" name="Slide Number Placeholder 4">
            <a:extLst>
              <a:ext uri="{FF2B5EF4-FFF2-40B4-BE49-F238E27FC236}">
                <a16:creationId xmlns:a16="http://schemas.microsoft.com/office/drawing/2014/main" id="{D635C0AD-B05B-4C54-AD82-229A2A3920AB}"/>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solidFill>
                  <a:schemeClr val="bg2"/>
                </a:solidFill>
              </a:rPr>
              <a:pPr/>
              <a:t>30</a:t>
            </a:fld>
            <a:endParaRPr lang="en-US" dirty="0">
              <a:solidFill>
                <a:schemeClr val="bg2"/>
              </a:solidFill>
            </a:endParaRPr>
          </a:p>
        </p:txBody>
      </p:sp>
    </p:spTree>
    <p:extLst>
      <p:ext uri="{BB962C8B-B14F-4D97-AF65-F5344CB8AC3E}">
        <p14:creationId xmlns:p14="http://schemas.microsoft.com/office/powerpoint/2010/main" val="326061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883137" y="1360309"/>
            <a:ext cx="3782557"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PHASES INVOLVED</a:t>
            </a:r>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1051668" y="2154717"/>
            <a:ext cx="2227730" cy="2969644"/>
          </a:xfrm>
        </p:spPr>
        <p:txBody>
          <a:bodyPr anchor="ctr"/>
          <a:lstStyle/>
          <a:p>
            <a:r>
              <a:rPr lang="en-US" dirty="0"/>
              <a:t>1. Reconnaissance:</a:t>
            </a:r>
          </a:p>
          <a:p>
            <a:r>
              <a:rPr lang="en-US" dirty="0"/>
              <a:t>This phase involves searching for information about the target system, such as IP addresses, domains, and web technologies.</a:t>
            </a:r>
          </a:p>
          <a:p>
            <a:endParaRPr lang="en-US" dirty="0"/>
          </a:p>
        </p:txBody>
      </p:sp>
      <p:sp>
        <p:nvSpPr>
          <p:cNvPr id="3" name="Date Placeholder 2">
            <a:extLst>
              <a:ext uri="{FF2B5EF4-FFF2-40B4-BE49-F238E27FC236}">
                <a16:creationId xmlns:a16="http://schemas.microsoft.com/office/drawing/2014/main" id="{13185E29-C32E-49F4-9417-C2C1934B29B3}"/>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24BCFDDC-0123-4F38-A130-41DA1479754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4</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16">
            <a:extLst>
              <a:ext uri="{FF2B5EF4-FFF2-40B4-BE49-F238E27FC236}">
                <a16:creationId xmlns:a16="http://schemas.microsoft.com/office/drawing/2014/main" id="{B6AA7E75-5C87-C12F-BF54-02956DB9FDE1}"/>
              </a:ext>
            </a:extLst>
          </p:cNvPr>
          <p:cNvSpPr txBox="1">
            <a:spLocks/>
          </p:cNvSpPr>
          <p:nvPr/>
        </p:nvSpPr>
        <p:spPr>
          <a:xfrm>
            <a:off x="3774415" y="2112346"/>
            <a:ext cx="2227730" cy="3649378"/>
          </a:xfrm>
          <a:prstGeom prst="rect">
            <a:avLst/>
          </a:prstGeom>
        </p:spPr>
        <p:txBody>
          <a:bodyPr anchor="ctr"/>
          <a:lstStyle>
            <a:lvl1pPr marL="0" indent="0" algn="l" defTabSz="914400" rtl="0" eaLnBrk="1" latinLnBrk="0" hangingPunct="1">
              <a:lnSpc>
                <a:spcPct val="150000"/>
              </a:lnSpc>
              <a:spcBef>
                <a:spcPts val="0"/>
              </a:spcBef>
              <a:spcAft>
                <a:spcPts val="0"/>
              </a:spcAft>
              <a:buFont typeface="Arial" panose="020B0604020202020204" pitchFamily="34" charset="0"/>
              <a:buNone/>
              <a:defRPr sz="1400" kern="1200"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Enumeration:</a:t>
            </a:r>
          </a:p>
          <a:p>
            <a:r>
              <a:rPr lang="en-US" dirty="0"/>
              <a:t>Once the initial reconnaissance is completed, the user enumerate further details about the target system, such as open ports, SSL/TLS certificates, and subdomains.</a:t>
            </a:r>
          </a:p>
          <a:p>
            <a:endParaRPr lang="en-US" dirty="0"/>
          </a:p>
        </p:txBody>
      </p:sp>
      <p:sp>
        <p:nvSpPr>
          <p:cNvPr id="12" name="Content Placeholder 16">
            <a:extLst>
              <a:ext uri="{FF2B5EF4-FFF2-40B4-BE49-F238E27FC236}">
                <a16:creationId xmlns:a16="http://schemas.microsoft.com/office/drawing/2014/main" id="{44B02F98-D5FB-3AC5-15DD-8C91E216BC7C}"/>
              </a:ext>
            </a:extLst>
          </p:cNvPr>
          <p:cNvSpPr txBox="1">
            <a:spLocks/>
          </p:cNvSpPr>
          <p:nvPr/>
        </p:nvSpPr>
        <p:spPr>
          <a:xfrm>
            <a:off x="6499413" y="2113625"/>
            <a:ext cx="2227730" cy="3649378"/>
          </a:xfrm>
          <a:prstGeom prst="rect">
            <a:avLst/>
          </a:prstGeom>
        </p:spPr>
        <p:txBody>
          <a:bodyPr anchor="ctr"/>
          <a:lstStyle>
            <a:lvl1pPr marL="0" indent="0" algn="l" defTabSz="914400" rtl="0" eaLnBrk="1" latinLnBrk="0" hangingPunct="1">
              <a:lnSpc>
                <a:spcPct val="150000"/>
              </a:lnSpc>
              <a:spcBef>
                <a:spcPts val="0"/>
              </a:spcBef>
              <a:spcAft>
                <a:spcPts val="0"/>
              </a:spcAft>
              <a:buFont typeface="Arial" panose="020B0604020202020204" pitchFamily="34" charset="0"/>
              <a:buNone/>
              <a:defRPr sz="1400" kern="1200"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Analysis:</a:t>
            </a:r>
          </a:p>
          <a:p>
            <a:r>
              <a:rPr lang="en-US" dirty="0"/>
              <a:t>After gathering information about the target system, the user can analyze the results to identify potential vulnerabilities, misconfigurations, or other security issues.</a:t>
            </a:r>
          </a:p>
          <a:p>
            <a:endParaRPr lang="en-US" dirty="0"/>
          </a:p>
        </p:txBody>
      </p:sp>
      <p:sp>
        <p:nvSpPr>
          <p:cNvPr id="13" name="Content Placeholder 16">
            <a:extLst>
              <a:ext uri="{FF2B5EF4-FFF2-40B4-BE49-F238E27FC236}">
                <a16:creationId xmlns:a16="http://schemas.microsoft.com/office/drawing/2014/main" id="{E1C25EFE-FB55-EF8D-29DF-594ED254A40A}"/>
              </a:ext>
            </a:extLst>
          </p:cNvPr>
          <p:cNvSpPr txBox="1">
            <a:spLocks/>
          </p:cNvSpPr>
          <p:nvPr/>
        </p:nvSpPr>
        <p:spPr>
          <a:xfrm>
            <a:off x="9154081" y="2122589"/>
            <a:ext cx="2227730" cy="3306157"/>
          </a:xfrm>
          <a:prstGeom prst="rect">
            <a:avLst/>
          </a:prstGeom>
        </p:spPr>
        <p:txBody>
          <a:bodyPr anchor="ctr"/>
          <a:lstStyle>
            <a:lvl1pPr marL="0" indent="0" algn="l" defTabSz="914400" rtl="0" eaLnBrk="1" latinLnBrk="0" hangingPunct="1">
              <a:lnSpc>
                <a:spcPct val="150000"/>
              </a:lnSpc>
              <a:spcBef>
                <a:spcPts val="0"/>
              </a:spcBef>
              <a:spcAft>
                <a:spcPts val="0"/>
              </a:spcAft>
              <a:buFont typeface="Arial" panose="020B0604020202020204" pitchFamily="34" charset="0"/>
              <a:buNone/>
              <a:defRPr sz="1400" kern="1200"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Reporting:</a:t>
            </a:r>
          </a:p>
          <a:p>
            <a:r>
              <a:rPr lang="en-US" dirty="0"/>
              <a:t>Finally, the user can generate a report of the findings, which can be used to prioritize</a:t>
            </a:r>
          </a:p>
          <a:p>
            <a:r>
              <a:rPr lang="en-US" dirty="0"/>
              <a:t>and address any security issues that have been identified.</a:t>
            </a:r>
          </a:p>
          <a:p>
            <a:r>
              <a:rPr lang="en-US" dirty="0"/>
              <a:t>​</a:t>
            </a:r>
            <a:endParaRPr lang="en-IN" dirty="0"/>
          </a:p>
        </p:txBody>
      </p:sp>
    </p:spTree>
    <p:extLst>
      <p:ext uri="{BB962C8B-B14F-4D97-AF65-F5344CB8AC3E}">
        <p14:creationId xmlns:p14="http://schemas.microsoft.com/office/powerpoint/2010/main" val="186197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3000"/>
          </a:schemeClr>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173274" y="1079572"/>
            <a:ext cx="7437326"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err="1"/>
              <a:t>Acunetix</a:t>
            </a:r>
            <a:r>
              <a:rPr lang="en-US" noProof="0" dirty="0"/>
              <a:t> Web Vulnerability Scanners</a:t>
            </a:r>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1108163" y="1873979"/>
            <a:ext cx="9549738" cy="4488919"/>
          </a:xfrm>
        </p:spPr>
        <p:txBody>
          <a:bodyPr anchor="ctr"/>
          <a:lstStyle/>
          <a:p>
            <a:pPr>
              <a:spcAft>
                <a:spcPts val="800"/>
              </a:spcAft>
            </a:pPr>
            <a:r>
              <a:rPr lang="en-US" dirty="0" err="1">
                <a:solidFill>
                  <a:srgbClr val="000000"/>
                </a:solidFill>
                <a:effectLst/>
                <a:latin typeface="Arial" panose="020B0604020202020204" pitchFamily="34" charset="0"/>
                <a:ea typeface="Arial" panose="020B0604020202020204" pitchFamily="34" charset="0"/>
              </a:rPr>
              <a:t>Acunetix</a:t>
            </a:r>
            <a:r>
              <a:rPr lang="en-US" dirty="0">
                <a:solidFill>
                  <a:srgbClr val="000000"/>
                </a:solidFill>
                <a:effectLst/>
                <a:latin typeface="Arial" panose="020B0604020202020204" pitchFamily="34" charset="0"/>
                <a:ea typeface="Arial" panose="020B0604020202020204" pitchFamily="34" charset="0"/>
              </a:rPr>
              <a:t> Web Vulnerability Scanner is a web application security solution that provides advanced features for detecting and identifying vulnerabilities in web applications. </a:t>
            </a:r>
          </a:p>
          <a:p>
            <a:pPr marL="342900" indent="-342900">
              <a:spcAft>
                <a:spcPts val="800"/>
              </a:spcAft>
              <a:buFont typeface="+mj-lt"/>
              <a:buAutoNum type="arabicPeriod"/>
            </a:pPr>
            <a:r>
              <a:rPr lang="en-US" altLang="en-US" dirty="0">
                <a:solidFill>
                  <a:srgbClr val="272727"/>
                </a:solidFill>
                <a:latin typeface="Arial" panose="020B0604020202020204" pitchFamily="34" charset="0"/>
              </a:rPr>
              <a:t>Automatic  Scanning:  </a:t>
            </a:r>
            <a:r>
              <a:rPr lang="en-US" altLang="en-US" dirty="0" err="1">
                <a:solidFill>
                  <a:srgbClr val="272727"/>
                </a:solidFill>
                <a:latin typeface="Arial" panose="020B0604020202020204" pitchFamily="34" charset="0"/>
              </a:rPr>
              <a:t>Acunetix's</a:t>
            </a:r>
            <a:r>
              <a:rPr lang="en-US" altLang="en-US" dirty="0">
                <a:solidFill>
                  <a:srgbClr val="272727"/>
                </a:solidFill>
                <a:latin typeface="Arial" panose="020B0604020202020204" pitchFamily="34" charset="0"/>
              </a:rPr>
              <a:t>  automatic  scanning  feature  enables  users  to scan  web  applications  without  requiring  any  manual  intervention.  The  scanner automatically  detects  web  vulnerabilities,  such  as  SQL  injection,  cross-site scripting (XSS), and file inclusion vulnerabilities.</a:t>
            </a:r>
          </a:p>
          <a:p>
            <a:pPr marL="342900" indent="-342900">
              <a:lnSpc>
                <a:spcPct val="107000"/>
              </a:lnSpc>
              <a:spcAft>
                <a:spcPts val="800"/>
              </a:spcAft>
              <a:buFont typeface="+mj-lt"/>
              <a:buAutoNum type="arabicPeriod"/>
            </a:pPr>
            <a:r>
              <a:rPr lang="en-US" altLang="en-US" dirty="0">
                <a:solidFill>
                  <a:srgbClr val="272727"/>
                </a:solidFill>
                <a:latin typeface="Arial" panose="020B0604020202020204" pitchFamily="34" charset="0"/>
              </a:rPr>
              <a:t>Advanced Crawler: </a:t>
            </a:r>
            <a:r>
              <a:rPr lang="en-US" altLang="en-US" dirty="0" err="1">
                <a:solidFill>
                  <a:srgbClr val="272727"/>
                </a:solidFill>
                <a:latin typeface="Arial" panose="020B0604020202020204" pitchFamily="34" charset="0"/>
              </a:rPr>
              <a:t>Acunetix's</a:t>
            </a:r>
            <a:r>
              <a:rPr lang="en-US" altLang="en-US" dirty="0">
                <a:solidFill>
                  <a:srgbClr val="272727"/>
                </a:solidFill>
                <a:latin typeface="Arial" panose="020B0604020202020204" pitchFamily="34" charset="0"/>
              </a:rPr>
              <a:t> crawler is designed to identify hidden and complex web  pages,  including  pages  that  require  authentication  or  contain  dynamic content. The crawler is capable of following JavaScript links, handling forms, and parsing XML and JSON data.</a:t>
            </a:r>
            <a:endParaRPr lang="en-US" altLang="en-US" dirty="0">
              <a:latin typeface="Arial" panose="020B0604020202020204" pitchFamily="34" charset="0"/>
            </a:endParaRPr>
          </a:p>
          <a:p>
            <a:pPr marL="342900" indent="-342900" algn="just">
              <a:lnSpc>
                <a:spcPct val="154000"/>
              </a:lnSpc>
              <a:buFont typeface="+mj-lt"/>
              <a:buAutoNum type="arabicPeriod"/>
            </a:pPr>
            <a:r>
              <a:rPr lang="en-US" altLang="en-US" dirty="0">
                <a:solidFill>
                  <a:srgbClr val="272727"/>
                </a:solidFill>
                <a:latin typeface="Arial" panose="020B0604020202020204" pitchFamily="34" charset="0"/>
              </a:rPr>
              <a:t>Vulnerability Management: </a:t>
            </a:r>
            <a:r>
              <a:rPr lang="en-US" altLang="en-US" dirty="0" err="1">
                <a:solidFill>
                  <a:srgbClr val="272727"/>
                </a:solidFill>
                <a:latin typeface="Arial" panose="020B0604020202020204" pitchFamily="34" charset="0"/>
              </a:rPr>
              <a:t>Acunetix's</a:t>
            </a:r>
            <a:r>
              <a:rPr lang="en-US" altLang="en-US" dirty="0">
                <a:solidFill>
                  <a:srgbClr val="272727"/>
                </a:solidFill>
                <a:latin typeface="Arial" panose="020B0604020202020204" pitchFamily="34" charset="0"/>
              </a:rPr>
              <a:t> vulnerability management feature enables users to track and manage vulnerabilities throughout the software development lifecycle. The feature allows users to assign priorities to vulnerabilities and track their remediation status.</a:t>
            </a:r>
          </a:p>
          <a:p>
            <a:pPr>
              <a:lnSpc>
                <a:spcPct val="107000"/>
              </a:lnSpc>
              <a:spcAft>
                <a:spcPts val="80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3185E29-C32E-49F4-9417-C2C1934B29B3}"/>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24BCFDDC-0123-4F38-A130-41DA1479754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5</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Acunetix | Web Application Security Scanner">
            <a:extLst>
              <a:ext uri="{FF2B5EF4-FFF2-40B4-BE49-F238E27FC236}">
                <a16:creationId xmlns:a16="http://schemas.microsoft.com/office/drawing/2014/main" id="{E10142D9-C5FD-06F9-8212-5673A85FD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957" y="495101"/>
            <a:ext cx="1472930" cy="147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543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883137" y="1360309"/>
            <a:ext cx="7437326"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err="1"/>
              <a:t>Acunetix</a:t>
            </a:r>
            <a:r>
              <a:rPr lang="en-US" noProof="0" dirty="0"/>
              <a:t> Web Vulnerability Scanner</a:t>
            </a:r>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1133170" y="2018191"/>
            <a:ext cx="9549738" cy="4201633"/>
          </a:xfrm>
        </p:spPr>
        <p:txBody>
          <a:bodyPr anchor="ctr"/>
          <a:lstStyle/>
          <a:p>
            <a:pPr marL="342900" indent="-342900" algn="just">
              <a:lnSpc>
                <a:spcPct val="154000"/>
              </a:lnSpc>
              <a:buFont typeface="+mj-lt"/>
              <a:buAutoNum type="arabicPeriod" startAt="4"/>
            </a:pPr>
            <a:r>
              <a:rPr lang="en-US" altLang="en-US" dirty="0">
                <a:solidFill>
                  <a:srgbClr val="272727"/>
                </a:solidFill>
                <a:latin typeface="Arial" panose="020B0604020202020204" pitchFamily="34" charset="0"/>
              </a:rPr>
              <a:t>Integration with Other Tools: </a:t>
            </a:r>
            <a:r>
              <a:rPr lang="en-US" altLang="en-US" dirty="0" err="1">
                <a:solidFill>
                  <a:srgbClr val="272727"/>
                </a:solidFill>
                <a:latin typeface="Arial" panose="020B0604020202020204" pitchFamily="34" charset="0"/>
              </a:rPr>
              <a:t>Acunetix</a:t>
            </a:r>
            <a:r>
              <a:rPr lang="en-US" altLang="en-US" dirty="0">
                <a:solidFill>
                  <a:srgbClr val="272727"/>
                </a:solidFill>
                <a:latin typeface="Arial" panose="020B0604020202020204" pitchFamily="34" charset="0"/>
              </a:rPr>
              <a:t> integrates with a wide range of third-party tools,  including  issue  trackers,  security  information  and  event  management (SIEM) systems, and continuous integration and deployment (CI/CD) pipelines</a:t>
            </a:r>
          </a:p>
          <a:p>
            <a:pPr algn="just">
              <a:lnSpc>
                <a:spcPct val="154000"/>
              </a:lnSpc>
            </a:pPr>
            <a:endParaRPr lang="en-US" altLang="en-US" dirty="0">
              <a:solidFill>
                <a:srgbClr val="272727"/>
              </a:solidFill>
              <a:latin typeface="Arial" panose="020B0604020202020204" pitchFamily="34" charset="0"/>
            </a:endParaRPr>
          </a:p>
          <a:p>
            <a:pPr marL="342900" indent="-342900" algn="just">
              <a:lnSpc>
                <a:spcPct val="154000"/>
              </a:lnSpc>
              <a:buFont typeface="+mj-lt"/>
              <a:buAutoNum type="arabicPeriod" startAt="5"/>
            </a:pPr>
            <a:r>
              <a:rPr lang="en-US" altLang="en-US" dirty="0">
                <a:solidFill>
                  <a:srgbClr val="272727"/>
                </a:solidFill>
                <a:latin typeface="Arial" panose="020B0604020202020204" pitchFamily="34" charset="0"/>
              </a:rPr>
              <a:t>Reporting   and   Analytics:   </a:t>
            </a:r>
            <a:r>
              <a:rPr lang="en-US" altLang="en-US" dirty="0" err="1">
                <a:solidFill>
                  <a:srgbClr val="272727"/>
                </a:solidFill>
                <a:latin typeface="Arial" panose="020B0604020202020204" pitchFamily="34" charset="0"/>
              </a:rPr>
              <a:t>Acunetix</a:t>
            </a:r>
            <a:r>
              <a:rPr lang="en-US" altLang="en-US" dirty="0">
                <a:solidFill>
                  <a:srgbClr val="272727"/>
                </a:solidFill>
                <a:latin typeface="Arial" panose="020B0604020202020204" pitchFamily="34" charset="0"/>
              </a:rPr>
              <a:t>   provides   comprehensive   reporting   and analytics  capabilities,  including  detailed  vulnerability  reports,  vulnerability  trend analysis,  and  compliance  reporting.  The  reports  provide  a  detailed  overview of vulnerabilities, their severity, and recommended remediation actions.</a:t>
            </a:r>
            <a:endParaRPr lang="en-US" altLang="en-US" dirty="0">
              <a:latin typeface="Arial" panose="020B0604020202020204" pitchFamily="34" charset="0"/>
            </a:endParaRPr>
          </a:p>
          <a:p>
            <a:pPr marL="342900" indent="-342900" algn="just">
              <a:lnSpc>
                <a:spcPct val="154000"/>
              </a:lnSpc>
              <a:buFont typeface="+mj-lt"/>
              <a:buAutoNum type="arabicPeriod" startAt="5"/>
            </a:pPr>
            <a:endParaRPr lang="en-US" altLang="en-US" dirty="0">
              <a:latin typeface="Arial" panose="020B0604020202020204" pitchFamily="34" charset="0"/>
            </a:endParaRPr>
          </a:p>
          <a:p>
            <a:pPr>
              <a:lnSpc>
                <a:spcPct val="107000"/>
              </a:lnSpc>
              <a:spcAft>
                <a:spcPts val="80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Date Placeholder 2">
            <a:extLst>
              <a:ext uri="{FF2B5EF4-FFF2-40B4-BE49-F238E27FC236}">
                <a16:creationId xmlns:a16="http://schemas.microsoft.com/office/drawing/2014/main" id="{13185E29-C32E-49F4-9417-C2C1934B29B3}"/>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24BCFDDC-0123-4F38-A130-41DA1479754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6</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Acunetix | Web Application Security Scanner">
            <a:extLst>
              <a:ext uri="{FF2B5EF4-FFF2-40B4-BE49-F238E27FC236}">
                <a16:creationId xmlns:a16="http://schemas.microsoft.com/office/drawing/2014/main" id="{EE3A20C8-B9C0-D757-E946-1BED20CF9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435" y="638176"/>
            <a:ext cx="1472930" cy="147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25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a:extLst>
              <a:ext uri="{FF2B5EF4-FFF2-40B4-BE49-F238E27FC236}">
                <a16:creationId xmlns:a16="http://schemas.microsoft.com/office/drawing/2014/main" id="{0E5B711B-1FB9-410F-85EA-CD7D435ACD5B}"/>
              </a:ext>
            </a:extLst>
          </p:cNvPr>
          <p:cNvSpPr>
            <a:spLocks noGrp="1"/>
          </p:cNvSpPr>
          <p:nvPr>
            <p:ph type="title"/>
          </p:nvPr>
        </p:nvSpPr>
        <p:spPr>
          <a:xfrm>
            <a:off x="708133" y="669215"/>
            <a:ext cx="9270055" cy="1268810"/>
          </a:xfrm>
        </p:spPr>
        <p:txBody>
          <a:bodyPr/>
          <a:lstStyle/>
          <a:p>
            <a:r>
              <a:rPr lang="en-US" dirty="0"/>
              <a:t>ACUNETIX - PERFORMING ONLINE VULNERABILITY SCAN </a:t>
            </a:r>
          </a:p>
        </p:txBody>
      </p:sp>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7</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B201AC95-DEB6-8B5F-907C-F7318ADA8BD7}"/>
              </a:ext>
            </a:extLst>
          </p:cNvPr>
          <p:cNvPicPr/>
          <p:nvPr/>
        </p:nvPicPr>
        <p:blipFill>
          <a:blip r:embed="rId2"/>
          <a:stretch>
            <a:fillRect/>
          </a:stretch>
        </p:blipFill>
        <p:spPr>
          <a:xfrm>
            <a:off x="838200" y="2126694"/>
            <a:ext cx="4641477" cy="3947082"/>
          </a:xfrm>
          <a:prstGeom prst="rect">
            <a:avLst/>
          </a:prstGeom>
        </p:spPr>
      </p:pic>
      <p:pic>
        <p:nvPicPr>
          <p:cNvPr id="6" name="Picture 5">
            <a:extLst>
              <a:ext uri="{FF2B5EF4-FFF2-40B4-BE49-F238E27FC236}">
                <a16:creationId xmlns:a16="http://schemas.microsoft.com/office/drawing/2014/main" id="{69612076-8088-D2E5-4C72-423467AD2976}"/>
              </a:ext>
            </a:extLst>
          </p:cNvPr>
          <p:cNvPicPr/>
          <p:nvPr/>
        </p:nvPicPr>
        <p:blipFill>
          <a:blip r:embed="rId3"/>
          <a:stretch>
            <a:fillRect/>
          </a:stretch>
        </p:blipFill>
        <p:spPr>
          <a:xfrm>
            <a:off x="6875930" y="2301120"/>
            <a:ext cx="3834346" cy="3692135"/>
          </a:xfrm>
          <a:prstGeom prst="rect">
            <a:avLst/>
          </a:prstGeom>
        </p:spPr>
      </p:pic>
    </p:spTree>
    <p:extLst>
      <p:ext uri="{BB962C8B-B14F-4D97-AF65-F5344CB8AC3E}">
        <p14:creationId xmlns:p14="http://schemas.microsoft.com/office/powerpoint/2010/main" val="28269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8</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E5EF7D3A-C76A-F509-7BCA-636DB85EADBA}"/>
              </a:ext>
            </a:extLst>
          </p:cNvPr>
          <p:cNvPicPr/>
          <p:nvPr/>
        </p:nvPicPr>
        <p:blipFill>
          <a:blip r:embed="rId2"/>
          <a:stretch>
            <a:fillRect/>
          </a:stretch>
        </p:blipFill>
        <p:spPr>
          <a:xfrm>
            <a:off x="838200" y="2169910"/>
            <a:ext cx="4935071" cy="3216680"/>
          </a:xfrm>
          <a:prstGeom prst="rect">
            <a:avLst/>
          </a:prstGeom>
        </p:spPr>
      </p:pic>
      <p:pic>
        <p:nvPicPr>
          <p:cNvPr id="6" name="Picture 5">
            <a:extLst>
              <a:ext uri="{FF2B5EF4-FFF2-40B4-BE49-F238E27FC236}">
                <a16:creationId xmlns:a16="http://schemas.microsoft.com/office/drawing/2014/main" id="{3D793542-A430-6EF2-849A-839F15FA3E38}"/>
              </a:ext>
            </a:extLst>
          </p:cNvPr>
          <p:cNvPicPr/>
          <p:nvPr/>
        </p:nvPicPr>
        <p:blipFill>
          <a:blip r:embed="rId3"/>
          <a:stretch>
            <a:fillRect/>
          </a:stretch>
        </p:blipFill>
        <p:spPr>
          <a:xfrm>
            <a:off x="6077677" y="1965712"/>
            <a:ext cx="3376612" cy="3825488"/>
          </a:xfrm>
          <a:prstGeom prst="rect">
            <a:avLst/>
          </a:prstGeom>
        </p:spPr>
      </p:pic>
      <p:sp>
        <p:nvSpPr>
          <p:cNvPr id="9" name="Title 69">
            <a:extLst>
              <a:ext uri="{FF2B5EF4-FFF2-40B4-BE49-F238E27FC236}">
                <a16:creationId xmlns:a16="http://schemas.microsoft.com/office/drawing/2014/main" id="{EA54E90D-2CF6-99B3-8F84-75C350D0B3BD}"/>
              </a:ext>
            </a:extLst>
          </p:cNvPr>
          <p:cNvSpPr txBox="1">
            <a:spLocks/>
          </p:cNvSpPr>
          <p:nvPr/>
        </p:nvSpPr>
        <p:spPr>
          <a:xfrm>
            <a:off x="708133" y="669215"/>
            <a:ext cx="9270055" cy="1268810"/>
          </a:xfrm>
          <a:prstGeom prst="rect">
            <a:avLst/>
          </a:prstGeom>
        </p:spPr>
        <p:txBody>
          <a:bodyPr anchor="ctr"/>
          <a:lstStyle>
            <a:lvl1pPr algn="l" defTabSz="914400" rtl="0" eaLnBrk="1" latinLnBrk="0" hangingPunct="1">
              <a:lnSpc>
                <a:spcPct val="125000"/>
              </a:lnSpc>
              <a:spcBef>
                <a:spcPct val="0"/>
              </a:spcBef>
              <a:buNone/>
              <a:defRPr lang="en-US" sz="2400" kern="1200" spc="100" baseline="0">
                <a:solidFill>
                  <a:schemeClr val="accent1"/>
                </a:solidFill>
                <a:latin typeface="+mj-lt"/>
                <a:ea typeface="+mn-ea"/>
                <a:cs typeface="+mn-cs"/>
              </a:defRPr>
            </a:lvl1pPr>
          </a:lstStyle>
          <a:p>
            <a:r>
              <a:rPr lang="en-US"/>
              <a:t>ACUNETIX - PERFORMING ONLINE VULNERABILITY SCAN </a:t>
            </a:r>
            <a:endParaRPr lang="en-US" dirty="0"/>
          </a:p>
        </p:txBody>
      </p:sp>
    </p:spTree>
    <p:extLst>
      <p:ext uri="{BB962C8B-B14F-4D97-AF65-F5344CB8AC3E}">
        <p14:creationId xmlns:p14="http://schemas.microsoft.com/office/powerpoint/2010/main" val="23327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EEA5F9-AB64-4410-9739-01B806447B79}"/>
              </a:ext>
            </a:extLst>
          </p:cNvPr>
          <p:cNvSpPr>
            <a:spLocks noGrp="1"/>
          </p:cNvSpPr>
          <p:nvPr>
            <p:ph type="ftr" sz="quarter" idx="11"/>
          </p:nvPr>
        </p:nvSpPr>
        <p:spPr>
          <a:xfrm>
            <a:off x="4038600" y="6356350"/>
            <a:ext cx="4114800" cy="365125"/>
          </a:xfrm>
        </p:spPr>
        <p:txBody>
          <a:bodyPr/>
          <a:lstStyle/>
          <a:p>
            <a:r>
              <a:rPr lang="en-US" dirty="0"/>
              <a:t>Ca4 cybersecurity</a:t>
            </a:r>
          </a:p>
        </p:txBody>
      </p:sp>
      <p:sp>
        <p:nvSpPr>
          <p:cNvPr id="4" name="Slide Number Placeholder 3">
            <a:extLst>
              <a:ext uri="{FF2B5EF4-FFF2-40B4-BE49-F238E27FC236}">
                <a16:creationId xmlns:a16="http://schemas.microsoft.com/office/drawing/2014/main" id="{856DD176-B0F5-49FE-A0C1-060088DD682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9</a:t>
            </a:fld>
            <a:endParaRPr lang="en-US" dirty="0"/>
          </a:p>
        </p:txBody>
      </p:sp>
      <p:sp>
        <p:nvSpPr>
          <p:cNvPr id="14" name="Rectangle 11">
            <a:extLst>
              <a:ext uri="{FF2B5EF4-FFF2-40B4-BE49-F238E27FC236}">
                <a16:creationId xmlns:a16="http://schemas.microsoft.com/office/drawing/2014/main" id="{07081053-E31E-0E9F-52D3-BE530D2F0A4C}"/>
              </a:ext>
            </a:extLst>
          </p:cNvPr>
          <p:cNvSpPr>
            <a:spLocks noChangeArrowheads="1"/>
          </p:cNvSpPr>
          <p:nvPr/>
        </p:nvSpPr>
        <p:spPr bwMode="auto">
          <a:xfrm>
            <a:off x="1212783" y="130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4">
            <a:extLst>
              <a:ext uri="{FF2B5EF4-FFF2-40B4-BE49-F238E27FC236}">
                <a16:creationId xmlns:a16="http://schemas.microsoft.com/office/drawing/2014/main" id="{8871E414-C2C7-09FA-0417-80532972E015}"/>
              </a:ext>
            </a:extLst>
          </p:cNvPr>
          <p:cNvSpPr>
            <a:spLocks noChangeArrowheads="1"/>
          </p:cNvSpPr>
          <p:nvPr/>
        </p:nvSpPr>
        <p:spPr bwMode="auto">
          <a:xfrm>
            <a:off x="1669983" y="579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object 3">
            <a:extLst>
              <a:ext uri="{FF2B5EF4-FFF2-40B4-BE49-F238E27FC236}">
                <a16:creationId xmlns:a16="http://schemas.microsoft.com/office/drawing/2014/main" id="{A9ABAEE3-770B-4D54-9308-A987CE256229}"/>
              </a:ext>
            </a:extLst>
          </p:cNvPr>
          <p:cNvSpPr>
            <a:spLocks noChangeArrowheads="1"/>
          </p:cNvSpPr>
          <p:nvPr/>
        </p:nvSpPr>
        <p:spPr bwMode="auto">
          <a:xfrm>
            <a:off x="906379" y="1827852"/>
            <a:ext cx="4162425" cy="424592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8" name="object 3">
            <a:extLst>
              <a:ext uri="{FF2B5EF4-FFF2-40B4-BE49-F238E27FC236}">
                <a16:creationId xmlns:a16="http://schemas.microsoft.com/office/drawing/2014/main" id="{4A272005-DFAA-521D-2B1F-12AD81D1E7C3}"/>
              </a:ext>
            </a:extLst>
          </p:cNvPr>
          <p:cNvSpPr>
            <a:spLocks noChangeArrowheads="1"/>
          </p:cNvSpPr>
          <p:nvPr/>
        </p:nvSpPr>
        <p:spPr bwMode="auto">
          <a:xfrm>
            <a:off x="5451308" y="1827852"/>
            <a:ext cx="4530892" cy="398303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a:p>
        </p:txBody>
      </p:sp>
      <p:sp>
        <p:nvSpPr>
          <p:cNvPr id="12" name="Title 69">
            <a:extLst>
              <a:ext uri="{FF2B5EF4-FFF2-40B4-BE49-F238E27FC236}">
                <a16:creationId xmlns:a16="http://schemas.microsoft.com/office/drawing/2014/main" id="{F04408B4-C5C6-5D01-0D8C-39672A8272C9}"/>
              </a:ext>
            </a:extLst>
          </p:cNvPr>
          <p:cNvSpPr>
            <a:spLocks noGrp="1"/>
          </p:cNvSpPr>
          <p:nvPr>
            <p:ph type="title"/>
          </p:nvPr>
        </p:nvSpPr>
        <p:spPr>
          <a:xfrm>
            <a:off x="708133" y="669215"/>
            <a:ext cx="10271084" cy="1268810"/>
          </a:xfrm>
        </p:spPr>
        <p:txBody>
          <a:bodyPr/>
          <a:lstStyle/>
          <a:p>
            <a:r>
              <a:rPr lang="en-US" dirty="0"/>
              <a:t>ACUNETIX – SCAN PASSWORD PROTECTED AREAS OF WEBSITE</a:t>
            </a:r>
          </a:p>
        </p:txBody>
      </p:sp>
    </p:spTree>
    <p:extLst>
      <p:ext uri="{BB962C8B-B14F-4D97-AF65-F5344CB8AC3E}">
        <p14:creationId xmlns:p14="http://schemas.microsoft.com/office/powerpoint/2010/main" val="1804610015"/>
      </p:ext>
    </p:extLst>
  </p:cSld>
  <p:clrMapOvr>
    <a:masterClrMapping/>
  </p:clrMapOvr>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odern Conference PPT_TM78544816_Win32_JC_v2.potx" id="{35CB27CA-E61E-4531-88B2-D5572B8A3A01}" vid="{854ED03E-8373-4C81-B2CB-0118884FF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AC34B31-7353-4357-814E-0E5916A110F2}">
  <ds:schemaRefs>
    <ds:schemaRef ds:uri="http://schemas.microsoft.com/sharepoint/v3/contenttype/forms"/>
  </ds:schemaRefs>
</ds:datastoreItem>
</file>

<file path=customXml/itemProps2.xml><?xml version="1.0" encoding="utf-8"?>
<ds:datastoreItem xmlns:ds="http://schemas.openxmlformats.org/officeDocument/2006/customXml" ds:itemID="{11DE3569-F02A-48B1-8F6E-F11E8BF870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9B3369-3F0F-499C-9EE7-8EC46B6E8A7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conference presentation</Template>
  <TotalTime>795</TotalTime>
  <Words>1612</Words>
  <Application>Microsoft Office PowerPoint</Application>
  <PresentationFormat>Widescreen</PresentationFormat>
  <Paragraphs>167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Times New Roman</vt:lpstr>
      <vt:lpstr>Tisa Offc Serif Pro</vt:lpstr>
      <vt:lpstr>Univers Light</vt:lpstr>
      <vt:lpstr>Univers LT Std 45 Light</vt:lpstr>
      <vt:lpstr>Office Theme</vt:lpstr>
      <vt:lpstr>CA4 - CYBERSECURITY</vt:lpstr>
      <vt:lpstr>INTRODUCTION TO CYBERSECURITY</vt:lpstr>
      <vt:lpstr>TOOLS USED</vt:lpstr>
      <vt:lpstr>PHASES INVOLVED</vt:lpstr>
      <vt:lpstr>Acunetix Web Vulnerability Scanners</vt:lpstr>
      <vt:lpstr>Acunetix Web Vulnerability Scanner</vt:lpstr>
      <vt:lpstr>ACUNETIX - PERFORMING ONLINE VULNERABILITY SCAN </vt:lpstr>
      <vt:lpstr>PowerPoint Presentation</vt:lpstr>
      <vt:lpstr>ACUNETIX – SCAN PASSWORD PROTECTED AREAS OF WEBSITE</vt:lpstr>
      <vt:lpstr>ACUNETIX – SCAN PASSWORD PROTECTED AREAS OF WEBSITE</vt:lpstr>
      <vt:lpstr>ACUNETIX – WEB VULNERABILITY SCAN RESULTS</vt:lpstr>
      <vt:lpstr>Acunetix – Web Vulnerability Scan Reporting</vt:lpstr>
      <vt:lpstr>PowerPoint Presentation</vt:lpstr>
      <vt:lpstr>Generating report - Acunetix</vt:lpstr>
      <vt:lpstr>Generating report - Acunetix</vt:lpstr>
      <vt:lpstr>Generating report - Acunetix</vt:lpstr>
      <vt:lpstr>RED HAWK</vt:lpstr>
      <vt:lpstr>REDHAWK - OUTPUT SCREENSHOTS</vt:lpstr>
      <vt:lpstr>REDHAWK - OUTPUT SCREENSHOTS</vt:lpstr>
      <vt:lpstr>Wire Shark</vt:lpstr>
      <vt:lpstr>WIRESHARK - OUTPUT SCREENSHOTS</vt:lpstr>
      <vt:lpstr>WIRESHARK - OUTPUT SCREENSHOTS</vt:lpstr>
      <vt:lpstr>WIRESHARK - OUTPUT SCREENSHOTS</vt:lpstr>
      <vt:lpstr>OPENVAS </vt:lpstr>
      <vt:lpstr>OPENVAS </vt:lpstr>
      <vt:lpstr>OPEN VAS - Procedure </vt:lpstr>
      <vt:lpstr>OPEN VAS - OUTPUT SCREENSHOTS</vt:lpstr>
      <vt:lpstr>OPEN VAS - OUTPUT SCREENSHOTS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CA4 - CYBERSECURITY</dc:title>
  <dc:creator>rohit anand</dc:creator>
  <cp:lastModifiedBy>rohit anand</cp:lastModifiedBy>
  <cp:revision>31</cp:revision>
  <dcterms:created xsi:type="dcterms:W3CDTF">2023-06-30T15:48:23Z</dcterms:created>
  <dcterms:modified xsi:type="dcterms:W3CDTF">2023-07-01T05:13:47Z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